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9" r:id="rId2"/>
    <p:sldId id="470" r:id="rId3"/>
    <p:sldId id="456" r:id="rId4"/>
    <p:sldId id="473" r:id="rId5"/>
    <p:sldId id="474" r:id="rId6"/>
    <p:sldId id="475" r:id="rId7"/>
    <p:sldId id="476" r:id="rId8"/>
    <p:sldId id="477" r:id="rId9"/>
    <p:sldId id="478" r:id="rId10"/>
    <p:sldId id="469" r:id="rId11"/>
  </p:sldIdLst>
  <p:sldSz cx="9144000" cy="6858000" type="screen4x3"/>
  <p:notesSz cx="6888163" cy="10020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00FF"/>
    <a:srgbClr val="9999FF"/>
    <a:srgbClr val="FFFF99"/>
    <a:srgbClr val="FFFF66"/>
    <a:srgbClr val="CCFF33"/>
    <a:srgbClr val="57EF03"/>
    <a:srgbClr val="ECEBE4"/>
    <a:srgbClr val="ADC80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8705" autoAdjust="0"/>
  </p:normalViewPr>
  <p:slideViewPr>
    <p:cSldViewPr>
      <p:cViewPr>
        <p:scale>
          <a:sx n="80" d="100"/>
          <a:sy n="80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4C115-478E-402C-A97D-E5C9D7F7F0BC}" type="doc">
      <dgm:prSet loTypeId="urn:microsoft.com/office/officeart/2005/8/layout/list1" loCatId="list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es-CO"/>
        </a:p>
      </dgm:t>
    </dgm:pt>
    <dgm:pt modelId="{F168E406-D652-4229-91A1-B0A4222EF256}">
      <dgm:prSet phldrT="[Texto]" custT="1"/>
      <dgm:spPr>
        <a:solidFill>
          <a:srgbClr val="8DF790"/>
        </a:solidFill>
        <a:ln cmpd="dbl">
          <a:solidFill>
            <a:schemeClr val="tx1"/>
          </a:solidFill>
        </a:ln>
      </dgm:spPr>
      <dgm:t>
        <a:bodyPr/>
        <a:lstStyle/>
        <a:p>
          <a:pPr algn="just"/>
          <a:r>
            <a:rPr lang="es-ES_tradnl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COORDINACIÓN CON LOS COMANDANTES DE ESTACIÓN.</a:t>
          </a:r>
          <a:endParaRPr lang="es-CO" sz="1200" dirty="0">
            <a:solidFill>
              <a:schemeClr val="tx1"/>
            </a:solidFill>
          </a:endParaRPr>
        </a:p>
      </dgm:t>
    </dgm:pt>
    <dgm:pt modelId="{119051AF-0658-47D2-B9EF-99C28B7AB696}" type="parTrans" cxnId="{7856133C-EBD7-4646-AA59-012A02BD1958}">
      <dgm:prSet/>
      <dgm:spPr/>
      <dgm:t>
        <a:bodyPr/>
        <a:lstStyle/>
        <a:p>
          <a:endParaRPr lang="es-CO"/>
        </a:p>
      </dgm:t>
    </dgm:pt>
    <dgm:pt modelId="{5EA81622-B7AF-4D17-B2B8-58A21356F35E}" type="sibTrans" cxnId="{7856133C-EBD7-4646-AA59-012A02BD1958}">
      <dgm:prSet/>
      <dgm:spPr/>
      <dgm:t>
        <a:bodyPr/>
        <a:lstStyle/>
        <a:p>
          <a:endParaRPr lang="es-CO"/>
        </a:p>
      </dgm:t>
    </dgm:pt>
    <dgm:pt modelId="{AD481D18-B0F7-44CC-AB34-3F71460C10C5}">
      <dgm:prSet custT="1"/>
      <dgm:spPr>
        <a:solidFill>
          <a:srgbClr val="8DF790"/>
        </a:solidFill>
        <a:ln cmpd="dbl">
          <a:solidFill>
            <a:schemeClr val="tx1"/>
          </a:solidFill>
        </a:ln>
      </dgm:spPr>
      <dgm:t>
        <a:bodyPr/>
        <a:lstStyle/>
        <a:p>
          <a:pPr algn="just"/>
          <a:r>
            <a:rPr lang="es-ES_tradnl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SEGUIMIENTO ESTADISTICO SOBRE PERSONAS QUEMADAS EN LA UNIDAD.</a:t>
          </a:r>
          <a:endParaRPr lang="es-E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72A03E-EBE3-478F-B8F4-9CA01829A26C}" type="parTrans" cxnId="{20199ADE-8AFA-4048-9EBD-8BB70E2E2596}">
      <dgm:prSet/>
      <dgm:spPr/>
      <dgm:t>
        <a:bodyPr/>
        <a:lstStyle/>
        <a:p>
          <a:endParaRPr lang="es-CO"/>
        </a:p>
      </dgm:t>
    </dgm:pt>
    <dgm:pt modelId="{10CC2D6B-B1D3-4354-9E4E-0A362416F5E0}" type="sibTrans" cxnId="{20199ADE-8AFA-4048-9EBD-8BB70E2E2596}">
      <dgm:prSet/>
      <dgm:spPr/>
      <dgm:t>
        <a:bodyPr/>
        <a:lstStyle/>
        <a:p>
          <a:endParaRPr lang="es-CO"/>
        </a:p>
      </dgm:t>
    </dgm:pt>
    <dgm:pt modelId="{E74790CB-EB2A-4029-A5EA-5A6150B4C162}">
      <dgm:prSet custT="1"/>
      <dgm:spPr>
        <a:solidFill>
          <a:srgbClr val="8DF790"/>
        </a:solidFill>
        <a:ln cmpd="dbl">
          <a:solidFill>
            <a:schemeClr val="tx1"/>
          </a:solidFill>
        </a:ln>
      </dgm:spPr>
      <dgm:t>
        <a:bodyPr/>
        <a:lstStyle/>
        <a:p>
          <a:pPr algn="just"/>
          <a:r>
            <a:rPr lang="es-ES_tradnl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UBICACIÓN DE SITIOS CLANDESTINOS PARA ATACAR ESTA PROBLEMATICA.</a:t>
          </a:r>
          <a:endParaRPr lang="es-E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F9034E7-4A90-4C15-A967-FC1E95E23B6F}" type="parTrans" cxnId="{2F119CCC-6915-4A23-B25A-A564AB3E6A40}">
      <dgm:prSet/>
      <dgm:spPr/>
      <dgm:t>
        <a:bodyPr/>
        <a:lstStyle/>
        <a:p>
          <a:endParaRPr lang="es-CO"/>
        </a:p>
      </dgm:t>
    </dgm:pt>
    <dgm:pt modelId="{E984E7AB-27A2-4D64-83F5-85EB75A09D19}" type="sibTrans" cxnId="{2F119CCC-6915-4A23-B25A-A564AB3E6A40}">
      <dgm:prSet/>
      <dgm:spPr/>
      <dgm:t>
        <a:bodyPr/>
        <a:lstStyle/>
        <a:p>
          <a:endParaRPr lang="es-CO"/>
        </a:p>
      </dgm:t>
    </dgm:pt>
    <dgm:pt modelId="{D36264B2-354B-4AAD-925A-A2143EF9A0CD}">
      <dgm:prSet custT="1"/>
      <dgm:spPr>
        <a:solidFill>
          <a:srgbClr val="8DF790"/>
        </a:solidFill>
        <a:ln cmpd="dbl">
          <a:solidFill>
            <a:schemeClr val="tx1"/>
          </a:solidFill>
        </a:ln>
      </dgm:spPr>
      <dgm:t>
        <a:bodyPr/>
        <a:lstStyle/>
        <a:p>
          <a:pPr algn="just"/>
          <a:r>
            <a:rPr lang="es-ES_tradnl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DESARROLLO DE CAMPAÑAS PARA DAR A CONOCER MEDIDAS DE SEGURIDAD</a:t>
          </a:r>
          <a:r>
            <a:rPr lang="es-MX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es-E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3379CFF-5817-4AB0-8C60-35031867BEE4}" type="parTrans" cxnId="{E429AD8B-0C20-4EB9-837C-7B33A824CE9F}">
      <dgm:prSet/>
      <dgm:spPr/>
      <dgm:t>
        <a:bodyPr/>
        <a:lstStyle/>
        <a:p>
          <a:endParaRPr lang="es-CO"/>
        </a:p>
      </dgm:t>
    </dgm:pt>
    <dgm:pt modelId="{09DD732B-B9D1-4784-9C35-04AD45C7E7EA}" type="sibTrans" cxnId="{E429AD8B-0C20-4EB9-837C-7B33A824CE9F}">
      <dgm:prSet/>
      <dgm:spPr/>
      <dgm:t>
        <a:bodyPr/>
        <a:lstStyle/>
        <a:p>
          <a:endParaRPr lang="es-CO"/>
        </a:p>
      </dgm:t>
    </dgm:pt>
    <dgm:pt modelId="{646F649E-F737-48EE-AFF7-14691C9563DC}">
      <dgm:prSet custT="1"/>
      <dgm:spPr>
        <a:solidFill>
          <a:srgbClr val="8DF790"/>
        </a:solidFill>
        <a:ln cmpd="dbl">
          <a:solidFill>
            <a:schemeClr val="tx1"/>
          </a:solidFill>
        </a:ln>
      </dgm:spPr>
      <dgm:t>
        <a:bodyPr/>
        <a:lstStyle/>
        <a:p>
          <a:pPr algn="just"/>
          <a:r>
            <a:rPr lang="es-ES_tradnl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TRABAJO COORDINADO CON LAS EMPRESAS LEGALES DE PIROTECNIA.</a:t>
          </a:r>
          <a:endParaRPr lang="es-E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68AD306-5EDB-4517-A6FE-EDA20FADAA39}" type="parTrans" cxnId="{A1C44E7A-B061-44F2-95F3-9CB77D2DBEF5}">
      <dgm:prSet/>
      <dgm:spPr/>
      <dgm:t>
        <a:bodyPr/>
        <a:lstStyle/>
        <a:p>
          <a:endParaRPr lang="es-CO"/>
        </a:p>
      </dgm:t>
    </dgm:pt>
    <dgm:pt modelId="{873AE2F3-2962-4FD2-8869-831201BE663E}" type="sibTrans" cxnId="{A1C44E7A-B061-44F2-95F3-9CB77D2DBEF5}">
      <dgm:prSet/>
      <dgm:spPr/>
      <dgm:t>
        <a:bodyPr/>
        <a:lstStyle/>
        <a:p>
          <a:endParaRPr lang="es-CO"/>
        </a:p>
      </dgm:t>
    </dgm:pt>
    <dgm:pt modelId="{F8FCD105-75C0-4854-BBA5-4FB147520B16}" type="pres">
      <dgm:prSet presAssocID="{FC34C115-478E-402C-A97D-E5C9D7F7F0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C34AEB-E7FF-4CD9-BF4A-4086C1EA36BC}" type="pres">
      <dgm:prSet presAssocID="{F168E406-D652-4229-91A1-B0A4222EF256}" presName="parentLin" presStyleCnt="0"/>
      <dgm:spPr/>
    </dgm:pt>
    <dgm:pt modelId="{10ED5CFC-FA17-444C-B78A-5D4F0A1AD64E}" type="pres">
      <dgm:prSet presAssocID="{F168E406-D652-4229-91A1-B0A4222EF256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D1F016C5-C3AA-4C75-92E2-BB7274EE9E9E}" type="pres">
      <dgm:prSet presAssocID="{F168E406-D652-4229-91A1-B0A4222EF256}" presName="parentText" presStyleLbl="node1" presStyleIdx="0" presStyleCnt="5" custScaleY="92453" custLinFactNeighborX="-67875" custLinFactNeighborY="1811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656A14-EE2A-4683-8EB7-9AD42E2015FB}" type="pres">
      <dgm:prSet presAssocID="{F168E406-D652-4229-91A1-B0A4222EF256}" presName="negativeSpace" presStyleCnt="0"/>
      <dgm:spPr/>
    </dgm:pt>
    <dgm:pt modelId="{C075EC33-1DE8-4AEA-B8E9-667E45F21EE1}" type="pres">
      <dgm:prSet presAssocID="{F168E406-D652-4229-91A1-B0A4222EF256}" presName="childText" presStyleLbl="conFgAcc1" presStyleIdx="0" presStyleCnt="5" custScaleX="74019" custLinFactNeighborY="4">
        <dgm:presLayoutVars>
          <dgm:bulletEnabled val="1"/>
        </dgm:presLayoutVars>
      </dgm:prSet>
      <dgm:spPr>
        <a:ln>
          <a:solidFill>
            <a:srgbClr val="005800"/>
          </a:solidFill>
        </a:ln>
      </dgm:spPr>
    </dgm:pt>
    <dgm:pt modelId="{D8819F1A-E9AE-4AC1-850C-A3DED5903845}" type="pres">
      <dgm:prSet presAssocID="{5EA81622-B7AF-4D17-B2B8-58A21356F35E}" presName="spaceBetweenRectangles" presStyleCnt="0"/>
      <dgm:spPr/>
    </dgm:pt>
    <dgm:pt modelId="{C54FC05E-8102-4161-B600-4D33DBC4EC3E}" type="pres">
      <dgm:prSet presAssocID="{AD481D18-B0F7-44CC-AB34-3F71460C10C5}" presName="parentLin" presStyleCnt="0"/>
      <dgm:spPr/>
    </dgm:pt>
    <dgm:pt modelId="{B12F2559-71AC-49CB-A2ED-850817A7F63A}" type="pres">
      <dgm:prSet presAssocID="{AD481D18-B0F7-44CC-AB34-3F71460C10C5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A092DDC5-E001-4C4D-A7BF-A53400CF1B1C}" type="pres">
      <dgm:prSet presAssocID="{AD481D18-B0F7-44CC-AB34-3F71460C10C5}" presName="parentText" presStyleLbl="node1" presStyleIdx="1" presStyleCnt="5" custScaleY="90281" custLinFactNeighborX="-67875" custLinFactNeighborY="1811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DA527F-C860-4451-BE55-52212B0CE1E3}" type="pres">
      <dgm:prSet presAssocID="{AD481D18-B0F7-44CC-AB34-3F71460C10C5}" presName="negativeSpace" presStyleCnt="0"/>
      <dgm:spPr/>
    </dgm:pt>
    <dgm:pt modelId="{8E73AAF7-42D6-4676-AAFF-7252561B7E4D}" type="pres">
      <dgm:prSet presAssocID="{AD481D18-B0F7-44CC-AB34-3F71460C10C5}" presName="childText" presStyleLbl="conFgAcc1" presStyleIdx="1" presStyleCnt="5" custScaleX="74019" custLinFactNeighborY="4">
        <dgm:presLayoutVars>
          <dgm:bulletEnabled val="1"/>
        </dgm:presLayoutVars>
      </dgm:prSet>
      <dgm:spPr>
        <a:ln>
          <a:solidFill>
            <a:srgbClr val="005800"/>
          </a:solidFill>
        </a:ln>
      </dgm:spPr>
    </dgm:pt>
    <dgm:pt modelId="{50A2DDA2-42BC-41FF-9F27-50D5AF2B2316}" type="pres">
      <dgm:prSet presAssocID="{10CC2D6B-B1D3-4354-9E4E-0A362416F5E0}" presName="spaceBetweenRectangles" presStyleCnt="0"/>
      <dgm:spPr/>
    </dgm:pt>
    <dgm:pt modelId="{AF0C3975-816E-41AD-B90D-2F34E2FA418A}" type="pres">
      <dgm:prSet presAssocID="{E74790CB-EB2A-4029-A5EA-5A6150B4C162}" presName="parentLin" presStyleCnt="0"/>
      <dgm:spPr/>
    </dgm:pt>
    <dgm:pt modelId="{18012FD8-7255-44AC-9539-CC125D74F7BB}" type="pres">
      <dgm:prSet presAssocID="{E74790CB-EB2A-4029-A5EA-5A6150B4C162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196883D4-0C4D-4879-8A9A-99293B70E646}" type="pres">
      <dgm:prSet presAssocID="{E74790CB-EB2A-4029-A5EA-5A6150B4C162}" presName="parentText" presStyleLbl="node1" presStyleIdx="2" presStyleCnt="5" custScaleY="94042" custLinFactNeighborX="-67875" custLinFactNeighborY="-174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9AA54E-F3E9-4967-9F68-80576C70E287}" type="pres">
      <dgm:prSet presAssocID="{E74790CB-EB2A-4029-A5EA-5A6150B4C162}" presName="negativeSpace" presStyleCnt="0"/>
      <dgm:spPr/>
    </dgm:pt>
    <dgm:pt modelId="{37A51646-7928-4AAC-ADE6-A32D65E65F7B}" type="pres">
      <dgm:prSet presAssocID="{E74790CB-EB2A-4029-A5EA-5A6150B4C162}" presName="childText" presStyleLbl="conFgAcc1" presStyleIdx="2" presStyleCnt="5" custScaleX="74019" custLinFactNeighborY="-13237">
        <dgm:presLayoutVars>
          <dgm:bulletEnabled val="1"/>
        </dgm:presLayoutVars>
      </dgm:prSet>
      <dgm:spPr>
        <a:ln>
          <a:solidFill>
            <a:srgbClr val="005800"/>
          </a:solidFill>
        </a:ln>
      </dgm:spPr>
    </dgm:pt>
    <dgm:pt modelId="{A89A110F-03D9-40C5-A530-8E8839D2E56D}" type="pres">
      <dgm:prSet presAssocID="{E984E7AB-27A2-4D64-83F5-85EB75A09D19}" presName="spaceBetweenRectangles" presStyleCnt="0"/>
      <dgm:spPr/>
    </dgm:pt>
    <dgm:pt modelId="{E6A46067-6846-4EFB-AAD3-2DA020449349}" type="pres">
      <dgm:prSet presAssocID="{D36264B2-354B-4AAD-925A-A2143EF9A0CD}" presName="parentLin" presStyleCnt="0"/>
      <dgm:spPr/>
    </dgm:pt>
    <dgm:pt modelId="{7BEFA6AD-59B7-419D-8FBC-53B009381C5F}" type="pres">
      <dgm:prSet presAssocID="{D36264B2-354B-4AAD-925A-A2143EF9A0CD}" presName="parentLeftMargin" presStyleLbl="node1" presStyleIdx="2" presStyleCnt="5" custScaleY="207202" custLinFactNeighborX="-67875" custLinFactNeighborY="-1741"/>
      <dgm:spPr/>
      <dgm:t>
        <a:bodyPr/>
        <a:lstStyle/>
        <a:p>
          <a:endParaRPr lang="es-ES"/>
        </a:p>
      </dgm:t>
    </dgm:pt>
    <dgm:pt modelId="{044D01F0-319F-4626-B2C2-20372F99EBD4}" type="pres">
      <dgm:prSet presAssocID="{D36264B2-354B-4AAD-925A-A2143EF9A0CD}" presName="parentText" presStyleLbl="node1" presStyleIdx="3" presStyleCnt="5" custScaleX="100000" custLinFactNeighborX="-6229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60A86D-0657-41EE-A8C1-CE3E90B45F5E}" type="pres">
      <dgm:prSet presAssocID="{D36264B2-354B-4AAD-925A-A2143EF9A0CD}" presName="negativeSpace" presStyleCnt="0"/>
      <dgm:spPr/>
    </dgm:pt>
    <dgm:pt modelId="{3C8DB867-CA7F-4D1D-A86B-E2204B87A2DB}" type="pres">
      <dgm:prSet presAssocID="{D36264B2-354B-4AAD-925A-A2143EF9A0CD}" presName="childText" presStyleLbl="conFgAcc1" presStyleIdx="3" presStyleCnt="5" custScaleX="74019" custLinFactNeighborY="-13237">
        <dgm:presLayoutVars>
          <dgm:bulletEnabled val="1"/>
        </dgm:presLayoutVars>
      </dgm:prSet>
      <dgm:spPr>
        <a:ln>
          <a:solidFill>
            <a:srgbClr val="005800"/>
          </a:solidFill>
        </a:ln>
      </dgm:spPr>
    </dgm:pt>
    <dgm:pt modelId="{98C4D32E-78AE-4C01-B38B-C9C119FB7D2E}" type="pres">
      <dgm:prSet presAssocID="{09DD732B-B9D1-4784-9C35-04AD45C7E7EA}" presName="spaceBetweenRectangles" presStyleCnt="0"/>
      <dgm:spPr/>
    </dgm:pt>
    <dgm:pt modelId="{2A871AB7-05F0-4AE3-9E6C-9D18CE3903B7}" type="pres">
      <dgm:prSet presAssocID="{646F649E-F737-48EE-AFF7-14691C9563DC}" presName="parentLin" presStyleCnt="0"/>
      <dgm:spPr/>
    </dgm:pt>
    <dgm:pt modelId="{0E21AF9A-3589-4303-8BD8-3ED7F0805A12}" type="pres">
      <dgm:prSet presAssocID="{646F649E-F737-48EE-AFF7-14691C9563DC}" presName="parentLeftMargin" presStyleLbl="node1" presStyleIdx="3" presStyleCnt="5" custScaleY="207202" custLinFactNeighborX="-67875" custLinFactNeighborY="-1741"/>
      <dgm:spPr/>
      <dgm:t>
        <a:bodyPr/>
        <a:lstStyle/>
        <a:p>
          <a:endParaRPr lang="es-ES"/>
        </a:p>
      </dgm:t>
    </dgm:pt>
    <dgm:pt modelId="{43F0443A-AB3C-4E95-9109-799EFBCB7B31}" type="pres">
      <dgm:prSet presAssocID="{646F649E-F737-48EE-AFF7-14691C9563DC}" presName="parentText" presStyleLbl="node1" presStyleIdx="4" presStyleCnt="5" custScaleX="100000" custLinFactNeighborX="-6436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AEF134-2233-46B0-B2BB-2256BE86F358}" type="pres">
      <dgm:prSet presAssocID="{646F649E-F737-48EE-AFF7-14691C9563DC}" presName="negativeSpace" presStyleCnt="0"/>
      <dgm:spPr/>
    </dgm:pt>
    <dgm:pt modelId="{8BEFF3BD-0EA8-4537-9E97-5E1C51AB19B8}" type="pres">
      <dgm:prSet presAssocID="{646F649E-F737-48EE-AFF7-14691C9563DC}" presName="childText" presStyleLbl="conFgAcc1" presStyleIdx="4" presStyleCnt="5" custScaleX="74019" custLinFactNeighborY="-13237">
        <dgm:presLayoutVars>
          <dgm:bulletEnabled val="1"/>
        </dgm:presLayoutVars>
      </dgm:prSet>
      <dgm:spPr>
        <a:ln>
          <a:solidFill>
            <a:srgbClr val="005800"/>
          </a:solidFill>
        </a:ln>
      </dgm:spPr>
    </dgm:pt>
  </dgm:ptLst>
  <dgm:cxnLst>
    <dgm:cxn modelId="{230176D4-C6AA-43FD-AB9F-01DAA09431F9}" type="presOf" srcId="{E74790CB-EB2A-4029-A5EA-5A6150B4C162}" destId="{196883D4-0C4D-4879-8A9A-99293B70E646}" srcOrd="1" destOrd="0" presId="urn:microsoft.com/office/officeart/2005/8/layout/list1"/>
    <dgm:cxn modelId="{369C73D7-FCCB-4EA3-88C6-7C7ECFD8C169}" type="presOf" srcId="{E74790CB-EB2A-4029-A5EA-5A6150B4C162}" destId="{18012FD8-7255-44AC-9539-CC125D74F7BB}" srcOrd="0" destOrd="0" presId="urn:microsoft.com/office/officeart/2005/8/layout/list1"/>
    <dgm:cxn modelId="{3E4668AC-3E77-4E26-A824-AFDD1465C8B0}" type="presOf" srcId="{F168E406-D652-4229-91A1-B0A4222EF256}" destId="{D1F016C5-C3AA-4C75-92E2-BB7274EE9E9E}" srcOrd="1" destOrd="0" presId="urn:microsoft.com/office/officeart/2005/8/layout/list1"/>
    <dgm:cxn modelId="{DB1A5716-1C19-423B-B918-A83E164E52AA}" type="presOf" srcId="{D36264B2-354B-4AAD-925A-A2143EF9A0CD}" destId="{044D01F0-319F-4626-B2C2-20372F99EBD4}" srcOrd="1" destOrd="0" presId="urn:microsoft.com/office/officeart/2005/8/layout/list1"/>
    <dgm:cxn modelId="{7856133C-EBD7-4646-AA59-012A02BD1958}" srcId="{FC34C115-478E-402C-A97D-E5C9D7F7F0BC}" destId="{F168E406-D652-4229-91A1-B0A4222EF256}" srcOrd="0" destOrd="0" parTransId="{119051AF-0658-47D2-B9EF-99C28B7AB696}" sibTransId="{5EA81622-B7AF-4D17-B2B8-58A21356F35E}"/>
    <dgm:cxn modelId="{BCD2EFD0-1AEB-4ACE-8E5D-1448A9DCEFF5}" type="presOf" srcId="{AD481D18-B0F7-44CC-AB34-3F71460C10C5}" destId="{A092DDC5-E001-4C4D-A7BF-A53400CF1B1C}" srcOrd="1" destOrd="0" presId="urn:microsoft.com/office/officeart/2005/8/layout/list1"/>
    <dgm:cxn modelId="{2F119CCC-6915-4A23-B25A-A564AB3E6A40}" srcId="{FC34C115-478E-402C-A97D-E5C9D7F7F0BC}" destId="{E74790CB-EB2A-4029-A5EA-5A6150B4C162}" srcOrd="2" destOrd="0" parTransId="{7F9034E7-4A90-4C15-A967-FC1E95E23B6F}" sibTransId="{E984E7AB-27A2-4D64-83F5-85EB75A09D19}"/>
    <dgm:cxn modelId="{20199ADE-8AFA-4048-9EBD-8BB70E2E2596}" srcId="{FC34C115-478E-402C-A97D-E5C9D7F7F0BC}" destId="{AD481D18-B0F7-44CC-AB34-3F71460C10C5}" srcOrd="1" destOrd="0" parTransId="{7B72A03E-EBE3-478F-B8F4-9CA01829A26C}" sibTransId="{10CC2D6B-B1D3-4354-9E4E-0A362416F5E0}"/>
    <dgm:cxn modelId="{A11B84D9-A5D5-48C8-981A-5DC6C0242A32}" type="presOf" srcId="{FC34C115-478E-402C-A97D-E5C9D7F7F0BC}" destId="{F8FCD105-75C0-4854-BBA5-4FB147520B16}" srcOrd="0" destOrd="0" presId="urn:microsoft.com/office/officeart/2005/8/layout/list1"/>
    <dgm:cxn modelId="{A1C44E7A-B061-44F2-95F3-9CB77D2DBEF5}" srcId="{FC34C115-478E-402C-A97D-E5C9D7F7F0BC}" destId="{646F649E-F737-48EE-AFF7-14691C9563DC}" srcOrd="4" destOrd="0" parTransId="{168AD306-5EDB-4517-A6FE-EDA20FADAA39}" sibTransId="{873AE2F3-2962-4FD2-8869-831201BE663E}"/>
    <dgm:cxn modelId="{2D653907-9C74-4928-B2FC-D3D0C6B1FFE0}" type="presOf" srcId="{D36264B2-354B-4AAD-925A-A2143EF9A0CD}" destId="{7BEFA6AD-59B7-419D-8FBC-53B009381C5F}" srcOrd="0" destOrd="0" presId="urn:microsoft.com/office/officeart/2005/8/layout/list1"/>
    <dgm:cxn modelId="{E429AD8B-0C20-4EB9-837C-7B33A824CE9F}" srcId="{FC34C115-478E-402C-A97D-E5C9D7F7F0BC}" destId="{D36264B2-354B-4AAD-925A-A2143EF9A0CD}" srcOrd="3" destOrd="0" parTransId="{63379CFF-5817-4AB0-8C60-35031867BEE4}" sibTransId="{09DD732B-B9D1-4784-9C35-04AD45C7E7EA}"/>
    <dgm:cxn modelId="{4EEB4872-6B3B-4410-AC40-509B1BA87BBE}" type="presOf" srcId="{AD481D18-B0F7-44CC-AB34-3F71460C10C5}" destId="{B12F2559-71AC-49CB-A2ED-850817A7F63A}" srcOrd="0" destOrd="0" presId="urn:microsoft.com/office/officeart/2005/8/layout/list1"/>
    <dgm:cxn modelId="{125A6A1B-FFAB-406F-870A-BB62A145FA11}" type="presOf" srcId="{646F649E-F737-48EE-AFF7-14691C9563DC}" destId="{0E21AF9A-3589-4303-8BD8-3ED7F0805A12}" srcOrd="0" destOrd="0" presId="urn:microsoft.com/office/officeart/2005/8/layout/list1"/>
    <dgm:cxn modelId="{9EEAC4C7-973A-4652-A446-87FEC87F1688}" type="presOf" srcId="{646F649E-F737-48EE-AFF7-14691C9563DC}" destId="{43F0443A-AB3C-4E95-9109-799EFBCB7B31}" srcOrd="1" destOrd="0" presId="urn:microsoft.com/office/officeart/2005/8/layout/list1"/>
    <dgm:cxn modelId="{51445D02-A33E-4D54-962D-6610BB51699A}" type="presOf" srcId="{F168E406-D652-4229-91A1-B0A4222EF256}" destId="{10ED5CFC-FA17-444C-B78A-5D4F0A1AD64E}" srcOrd="0" destOrd="0" presId="urn:microsoft.com/office/officeart/2005/8/layout/list1"/>
    <dgm:cxn modelId="{C57176A8-7F43-48BC-A67C-08060EEA8D07}" type="presParOf" srcId="{F8FCD105-75C0-4854-BBA5-4FB147520B16}" destId="{29C34AEB-E7FF-4CD9-BF4A-4086C1EA36BC}" srcOrd="0" destOrd="0" presId="urn:microsoft.com/office/officeart/2005/8/layout/list1"/>
    <dgm:cxn modelId="{6DADB0BC-C2E3-46E1-863E-890985EB0D8E}" type="presParOf" srcId="{29C34AEB-E7FF-4CD9-BF4A-4086C1EA36BC}" destId="{10ED5CFC-FA17-444C-B78A-5D4F0A1AD64E}" srcOrd="0" destOrd="0" presId="urn:microsoft.com/office/officeart/2005/8/layout/list1"/>
    <dgm:cxn modelId="{83418EA9-1753-42C3-A729-4E588AE10363}" type="presParOf" srcId="{29C34AEB-E7FF-4CD9-BF4A-4086C1EA36BC}" destId="{D1F016C5-C3AA-4C75-92E2-BB7274EE9E9E}" srcOrd="1" destOrd="0" presId="urn:microsoft.com/office/officeart/2005/8/layout/list1"/>
    <dgm:cxn modelId="{3FDD6A49-EE15-4D39-A748-F4BF12CEEFC5}" type="presParOf" srcId="{F8FCD105-75C0-4854-BBA5-4FB147520B16}" destId="{85656A14-EE2A-4683-8EB7-9AD42E2015FB}" srcOrd="1" destOrd="0" presId="urn:microsoft.com/office/officeart/2005/8/layout/list1"/>
    <dgm:cxn modelId="{FB7A5B69-BC8A-451F-9DDA-4D03D98C9940}" type="presParOf" srcId="{F8FCD105-75C0-4854-BBA5-4FB147520B16}" destId="{C075EC33-1DE8-4AEA-B8E9-667E45F21EE1}" srcOrd="2" destOrd="0" presId="urn:microsoft.com/office/officeart/2005/8/layout/list1"/>
    <dgm:cxn modelId="{38F98E87-12C3-4E92-8537-57F150125F9D}" type="presParOf" srcId="{F8FCD105-75C0-4854-BBA5-4FB147520B16}" destId="{D8819F1A-E9AE-4AC1-850C-A3DED5903845}" srcOrd="3" destOrd="0" presId="urn:microsoft.com/office/officeart/2005/8/layout/list1"/>
    <dgm:cxn modelId="{97C5E892-707D-43EE-8E7A-BECD84B56B74}" type="presParOf" srcId="{F8FCD105-75C0-4854-BBA5-4FB147520B16}" destId="{C54FC05E-8102-4161-B600-4D33DBC4EC3E}" srcOrd="4" destOrd="0" presId="urn:microsoft.com/office/officeart/2005/8/layout/list1"/>
    <dgm:cxn modelId="{FD36C99F-FF20-475A-B870-0706B8D6440C}" type="presParOf" srcId="{C54FC05E-8102-4161-B600-4D33DBC4EC3E}" destId="{B12F2559-71AC-49CB-A2ED-850817A7F63A}" srcOrd="0" destOrd="0" presId="urn:microsoft.com/office/officeart/2005/8/layout/list1"/>
    <dgm:cxn modelId="{22A16EAF-C9A3-4AE5-84AA-71BBC1467783}" type="presParOf" srcId="{C54FC05E-8102-4161-B600-4D33DBC4EC3E}" destId="{A092DDC5-E001-4C4D-A7BF-A53400CF1B1C}" srcOrd="1" destOrd="0" presId="urn:microsoft.com/office/officeart/2005/8/layout/list1"/>
    <dgm:cxn modelId="{9D57CFF6-C425-400D-B572-42A8AF78AAD5}" type="presParOf" srcId="{F8FCD105-75C0-4854-BBA5-4FB147520B16}" destId="{22DA527F-C860-4451-BE55-52212B0CE1E3}" srcOrd="5" destOrd="0" presId="urn:microsoft.com/office/officeart/2005/8/layout/list1"/>
    <dgm:cxn modelId="{39D364CA-AAB1-4AC2-8AC1-E704D8FBA689}" type="presParOf" srcId="{F8FCD105-75C0-4854-BBA5-4FB147520B16}" destId="{8E73AAF7-42D6-4676-AAFF-7252561B7E4D}" srcOrd="6" destOrd="0" presId="urn:microsoft.com/office/officeart/2005/8/layout/list1"/>
    <dgm:cxn modelId="{D94B5B19-8195-428A-B7AF-FD33F9C90A44}" type="presParOf" srcId="{F8FCD105-75C0-4854-BBA5-4FB147520B16}" destId="{50A2DDA2-42BC-41FF-9F27-50D5AF2B2316}" srcOrd="7" destOrd="0" presId="urn:microsoft.com/office/officeart/2005/8/layout/list1"/>
    <dgm:cxn modelId="{64F9B037-CB1A-4632-A3ED-231B54F48A20}" type="presParOf" srcId="{F8FCD105-75C0-4854-BBA5-4FB147520B16}" destId="{AF0C3975-816E-41AD-B90D-2F34E2FA418A}" srcOrd="8" destOrd="0" presId="urn:microsoft.com/office/officeart/2005/8/layout/list1"/>
    <dgm:cxn modelId="{D218D5EA-B6FE-411E-95F3-1364AC74C0D5}" type="presParOf" srcId="{AF0C3975-816E-41AD-B90D-2F34E2FA418A}" destId="{18012FD8-7255-44AC-9539-CC125D74F7BB}" srcOrd="0" destOrd="0" presId="urn:microsoft.com/office/officeart/2005/8/layout/list1"/>
    <dgm:cxn modelId="{FC8E8A41-A693-405C-980B-1381965E4FDD}" type="presParOf" srcId="{AF0C3975-816E-41AD-B90D-2F34E2FA418A}" destId="{196883D4-0C4D-4879-8A9A-99293B70E646}" srcOrd="1" destOrd="0" presId="urn:microsoft.com/office/officeart/2005/8/layout/list1"/>
    <dgm:cxn modelId="{83054655-406B-4F51-A46D-5101FB859647}" type="presParOf" srcId="{F8FCD105-75C0-4854-BBA5-4FB147520B16}" destId="{1C9AA54E-F3E9-4967-9F68-80576C70E287}" srcOrd="9" destOrd="0" presId="urn:microsoft.com/office/officeart/2005/8/layout/list1"/>
    <dgm:cxn modelId="{7B748C23-AB34-4819-8F55-EDDF8A6B84DC}" type="presParOf" srcId="{F8FCD105-75C0-4854-BBA5-4FB147520B16}" destId="{37A51646-7928-4AAC-ADE6-A32D65E65F7B}" srcOrd="10" destOrd="0" presId="urn:microsoft.com/office/officeart/2005/8/layout/list1"/>
    <dgm:cxn modelId="{D618D100-55FA-4710-B3C2-BE38CB78ED9F}" type="presParOf" srcId="{F8FCD105-75C0-4854-BBA5-4FB147520B16}" destId="{A89A110F-03D9-40C5-A530-8E8839D2E56D}" srcOrd="11" destOrd="0" presId="urn:microsoft.com/office/officeart/2005/8/layout/list1"/>
    <dgm:cxn modelId="{F636C9B5-FB8C-47B9-A045-5B3510648679}" type="presParOf" srcId="{F8FCD105-75C0-4854-BBA5-4FB147520B16}" destId="{E6A46067-6846-4EFB-AAD3-2DA020449349}" srcOrd="12" destOrd="0" presId="urn:microsoft.com/office/officeart/2005/8/layout/list1"/>
    <dgm:cxn modelId="{5F3658C9-06B4-4C52-A842-F464C6692077}" type="presParOf" srcId="{E6A46067-6846-4EFB-AAD3-2DA020449349}" destId="{7BEFA6AD-59B7-419D-8FBC-53B009381C5F}" srcOrd="0" destOrd="0" presId="urn:microsoft.com/office/officeart/2005/8/layout/list1"/>
    <dgm:cxn modelId="{3C71E6F0-F5B3-4D03-8DD4-0C40E543F620}" type="presParOf" srcId="{E6A46067-6846-4EFB-AAD3-2DA020449349}" destId="{044D01F0-319F-4626-B2C2-20372F99EBD4}" srcOrd="1" destOrd="0" presId="urn:microsoft.com/office/officeart/2005/8/layout/list1"/>
    <dgm:cxn modelId="{705049CC-5910-45F2-860D-77808231BE4E}" type="presParOf" srcId="{F8FCD105-75C0-4854-BBA5-4FB147520B16}" destId="{C960A86D-0657-41EE-A8C1-CE3E90B45F5E}" srcOrd="13" destOrd="0" presId="urn:microsoft.com/office/officeart/2005/8/layout/list1"/>
    <dgm:cxn modelId="{7FD12873-3596-41FA-9942-9EEC0AE3B97B}" type="presParOf" srcId="{F8FCD105-75C0-4854-BBA5-4FB147520B16}" destId="{3C8DB867-CA7F-4D1D-A86B-E2204B87A2DB}" srcOrd="14" destOrd="0" presId="urn:microsoft.com/office/officeart/2005/8/layout/list1"/>
    <dgm:cxn modelId="{57926E2F-715D-4263-8D5B-75FC4F936583}" type="presParOf" srcId="{F8FCD105-75C0-4854-BBA5-4FB147520B16}" destId="{98C4D32E-78AE-4C01-B38B-C9C119FB7D2E}" srcOrd="15" destOrd="0" presId="urn:microsoft.com/office/officeart/2005/8/layout/list1"/>
    <dgm:cxn modelId="{4B2781C7-F92F-4619-928D-38CDED175DD8}" type="presParOf" srcId="{F8FCD105-75C0-4854-BBA5-4FB147520B16}" destId="{2A871AB7-05F0-4AE3-9E6C-9D18CE3903B7}" srcOrd="16" destOrd="0" presId="urn:microsoft.com/office/officeart/2005/8/layout/list1"/>
    <dgm:cxn modelId="{C32D0880-4D29-4FC4-92BA-751F107DE5CA}" type="presParOf" srcId="{2A871AB7-05F0-4AE3-9E6C-9D18CE3903B7}" destId="{0E21AF9A-3589-4303-8BD8-3ED7F0805A12}" srcOrd="0" destOrd="0" presId="urn:microsoft.com/office/officeart/2005/8/layout/list1"/>
    <dgm:cxn modelId="{1E452063-8406-4444-8102-5D991C8C3806}" type="presParOf" srcId="{2A871AB7-05F0-4AE3-9E6C-9D18CE3903B7}" destId="{43F0443A-AB3C-4E95-9109-799EFBCB7B31}" srcOrd="1" destOrd="0" presId="urn:microsoft.com/office/officeart/2005/8/layout/list1"/>
    <dgm:cxn modelId="{25A1BCC6-0087-440A-8D79-86E6BE6B890D}" type="presParOf" srcId="{F8FCD105-75C0-4854-BBA5-4FB147520B16}" destId="{9FAEF134-2233-46B0-B2BB-2256BE86F358}" srcOrd="17" destOrd="0" presId="urn:microsoft.com/office/officeart/2005/8/layout/list1"/>
    <dgm:cxn modelId="{7DDDD1D7-8CF0-4D7F-91A5-1FD37B4B3E24}" type="presParOf" srcId="{F8FCD105-75C0-4854-BBA5-4FB147520B16}" destId="{8BEFF3BD-0EA8-4537-9E97-5E1C51AB19B8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59A2D-2E59-4E20-995E-35D4AE030688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5BA45D2D-7C18-4514-A0B5-35B86E54CAD5}">
      <dgm:prSet phldrT="[Texto]"/>
      <dgm:spPr/>
      <dgm:t>
        <a:bodyPr/>
        <a:lstStyle/>
        <a:p>
          <a:r>
            <a: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ACTIVIDADES </a:t>
          </a:r>
        </a:p>
        <a:p>
          <a:r>
            <a: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DEL  ANTES</a:t>
          </a:r>
          <a:endParaRPr lang="es-CO" dirty="0">
            <a:solidFill>
              <a:schemeClr val="bg1"/>
            </a:solidFill>
          </a:endParaRPr>
        </a:p>
      </dgm:t>
    </dgm:pt>
    <dgm:pt modelId="{005DD46C-4206-4670-956B-E98E9D7FEFF3}" type="parTrans" cxnId="{78245A8C-A1DB-40E2-87B1-E763478B24C8}">
      <dgm:prSet/>
      <dgm:spPr/>
      <dgm:t>
        <a:bodyPr/>
        <a:lstStyle/>
        <a:p>
          <a:endParaRPr lang="es-CO"/>
        </a:p>
      </dgm:t>
    </dgm:pt>
    <dgm:pt modelId="{BCBC04B7-F7FE-4B47-8EB3-AD32FAEB507C}" type="sibTrans" cxnId="{78245A8C-A1DB-40E2-87B1-E763478B24C8}">
      <dgm:prSet/>
      <dgm:spPr/>
      <dgm:t>
        <a:bodyPr/>
        <a:lstStyle/>
        <a:p>
          <a:endParaRPr lang="es-CO"/>
        </a:p>
      </dgm:t>
    </dgm:pt>
    <dgm:pt modelId="{5BBC2C29-901C-4DFF-A7C4-B231F6AA37BF}">
      <dgm:prSet phldrT="[Texto]" custT="1"/>
      <dgm:spPr/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CON LOS COMANDANTES DE ESTACIÓN LAS CAMPAÑAS ESPECÍFICAS DIRIGIDAS A LA CIUDADANÍA, CON RECURSOS PROVENIENTES DE LOS FONDOS MUNICIPALES PARA LA PREVENCIÓN DE ACCIDENTES GENERADOS POR MANEJO Y USO INDEBIDO DE PÓLVORA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.</a:t>
          </a:r>
          <a:endParaRPr lang="es-CO" sz="1050" b="1" dirty="0">
            <a:latin typeface="Candara" panose="020E0502030303020204" pitchFamily="34" charset="0"/>
          </a:endParaRPr>
        </a:p>
      </dgm:t>
    </dgm:pt>
    <dgm:pt modelId="{6B34587D-0DE1-499F-BF1F-6E577EF35342}" type="parTrans" cxnId="{8EB2BE9B-7B39-446D-A353-70E45F503259}">
      <dgm:prSet/>
      <dgm:spPr/>
      <dgm:t>
        <a:bodyPr/>
        <a:lstStyle/>
        <a:p>
          <a:endParaRPr lang="es-CO"/>
        </a:p>
      </dgm:t>
    </dgm:pt>
    <dgm:pt modelId="{A5E1B15F-8D77-4405-ACCC-E07D89F950C6}" type="sibTrans" cxnId="{8EB2BE9B-7B39-446D-A353-70E45F503259}">
      <dgm:prSet/>
      <dgm:spPr/>
      <dgm:t>
        <a:bodyPr/>
        <a:lstStyle/>
        <a:p>
          <a:endParaRPr lang="es-CO"/>
        </a:p>
      </dgm:t>
    </dgm:pt>
    <dgm:pt modelId="{E293333F-18AB-4565-A349-5AB58BC843E0}">
      <dgm:prSet phldrT="[Texto]" custT="1"/>
      <dgm:spPr/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REALIZAR CAMPAÑAS A TRAVÉS DE LOS DIFERENTES MEDIOS DE COMUNICACIÓN ENFOCADAS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:   </a:t>
          </a:r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AL NO USO DE ARTÍCULOS PIROTÉCNICOS POR PARTE DE MENORES DE EDAD Y PERSONAS EN ESTADO DE EMBRIAGUEZ, USO RESPONSABLE DE LA PIROTECNIA POR PARTE DE LOS ADULTOS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Y A D</a:t>
          </a:r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ENUNCIAR LA VENTA CLANDESTINA Y DE PRODUCTOS PROHIBIDOS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.</a:t>
          </a:r>
          <a:endParaRPr lang="es-CO" sz="1050" b="1" dirty="0">
            <a:latin typeface="Candara" panose="020E0502030303020204" pitchFamily="34" charset="0"/>
          </a:endParaRPr>
        </a:p>
      </dgm:t>
    </dgm:pt>
    <dgm:pt modelId="{8DCCDAB2-92D4-4800-ABAA-3DAE35697252}" type="parTrans" cxnId="{4CA4B68C-7CDB-49AF-9484-0195F84D6154}">
      <dgm:prSet/>
      <dgm:spPr/>
      <dgm:t>
        <a:bodyPr/>
        <a:lstStyle/>
        <a:p>
          <a:endParaRPr lang="es-CO"/>
        </a:p>
      </dgm:t>
    </dgm:pt>
    <dgm:pt modelId="{BCCF30DD-0B4C-49FD-A93D-F03BD7DA66FB}" type="sibTrans" cxnId="{4CA4B68C-7CDB-49AF-9484-0195F84D6154}">
      <dgm:prSet/>
      <dgm:spPr/>
      <dgm:t>
        <a:bodyPr/>
        <a:lstStyle/>
        <a:p>
          <a:endParaRPr lang="es-CO"/>
        </a:p>
      </dgm:t>
    </dgm:pt>
    <dgm:pt modelId="{325E1735-1DB8-49D9-9EE0-012BC70D9EA8}">
      <dgm:prSet phldrT="[Texto]" custT="1"/>
      <dgm:spPr/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GESTIONAR ANTE LOS ALCALDES MUNICIPALES LA EXPEDICIÓN DE  NORMAS EN CUANTO AL CONTROL, COMERCIALIZACIÓN Y USO DE LA PÓLVORA, TENIENDO EN CUENTA EL ARTÍCULO 4º DE LA LEY 670 DEL 30 DE JULIO DE 2001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.</a:t>
          </a:r>
          <a:endParaRPr lang="es-CO" sz="1050" b="1" dirty="0">
            <a:latin typeface="Candara" panose="020E0502030303020204" pitchFamily="34" charset="0"/>
          </a:endParaRPr>
        </a:p>
      </dgm:t>
    </dgm:pt>
    <dgm:pt modelId="{287D4676-2288-4EC9-8C06-4C12E1532919}" type="parTrans" cxnId="{4A90B30D-787C-455A-9E05-2DB9BEE3D3E7}">
      <dgm:prSet/>
      <dgm:spPr/>
      <dgm:t>
        <a:bodyPr/>
        <a:lstStyle/>
        <a:p>
          <a:endParaRPr lang="es-CO"/>
        </a:p>
      </dgm:t>
    </dgm:pt>
    <dgm:pt modelId="{617366A5-6FDB-450A-BFB9-46E05C5BCB61}" type="sibTrans" cxnId="{4A90B30D-787C-455A-9E05-2DB9BEE3D3E7}">
      <dgm:prSet/>
      <dgm:spPr/>
      <dgm:t>
        <a:bodyPr/>
        <a:lstStyle/>
        <a:p>
          <a:endParaRPr lang="es-CO"/>
        </a:p>
      </dgm:t>
    </dgm:pt>
    <dgm:pt modelId="{9FC2DD1B-A973-4323-A889-1D97CD3CA8DF}">
      <dgm:prSet phldrT="[Texto]" custT="1"/>
      <dgm:spPr/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GESTIONAR ANTE LAS SECRETARIAS DE SALUD, LA EXPEDICIÓN DE UN ACTO ADMINISTRATIVO DONDE SE LE EXIJA A TODOS LOS CENTROS DE SALUD, HOSPITALES Y CLÍNICAS QUE ATIENDAN Y REPORTEN LAS PERSONAS QUE RESULTEN LESIONADAS POR LA MANIPULACIÓN DE PÓLVORA DURANTE LAS FIESTAS DE FIN DE AÑO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.</a:t>
          </a:r>
          <a:endParaRPr lang="es-CO" sz="1050" b="1" dirty="0">
            <a:latin typeface="Candara" panose="020E0502030303020204" pitchFamily="34" charset="0"/>
          </a:endParaRPr>
        </a:p>
      </dgm:t>
    </dgm:pt>
    <dgm:pt modelId="{EE9DA6D9-E2EA-42EA-A0E0-381480318237}" type="parTrans" cxnId="{F13503DD-B52B-494C-870C-90F3329CEC68}">
      <dgm:prSet/>
      <dgm:spPr/>
      <dgm:t>
        <a:bodyPr/>
        <a:lstStyle/>
        <a:p>
          <a:endParaRPr lang="es-CO"/>
        </a:p>
      </dgm:t>
    </dgm:pt>
    <dgm:pt modelId="{21B4209A-13BB-4A82-B2C4-F26A97771E2B}" type="sibTrans" cxnId="{F13503DD-B52B-494C-870C-90F3329CEC68}">
      <dgm:prSet/>
      <dgm:spPr/>
      <dgm:t>
        <a:bodyPr/>
        <a:lstStyle/>
        <a:p>
          <a:endParaRPr lang="es-CO"/>
        </a:p>
      </dgm:t>
    </dgm:pt>
    <dgm:pt modelId="{4A13D4B1-DB65-4848-BE7F-67392861DA5C}">
      <dgm:prSet phldrT="[Texto]" custT="1"/>
      <dgm:spPr/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CON LOS COMANDANTES DE DISTRITO Y ESTACIÓN DESARROLLAR COMITÉS LOCALES DE SEGURIDAD DONDE PARTICIPEN TODAS LAS PERSONAS QUE POR LEY ESTÉN COMPROMETIDAS EN EL CONTROL DE LA FABRICACIÓN, COMERCIALIZACIÓN Y USO DE LA PÓLVORA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.</a:t>
          </a:r>
          <a:endParaRPr lang="es-CO" sz="1050" b="1" dirty="0">
            <a:latin typeface="Candara" panose="020E0502030303020204" pitchFamily="34" charset="0"/>
          </a:endParaRPr>
        </a:p>
      </dgm:t>
    </dgm:pt>
    <dgm:pt modelId="{DD11758F-ED15-4127-B27F-628FDC9C5576}" type="parTrans" cxnId="{B0DC1F2C-DB9E-4A05-935B-CC1070ABB10E}">
      <dgm:prSet/>
      <dgm:spPr/>
      <dgm:t>
        <a:bodyPr/>
        <a:lstStyle/>
        <a:p>
          <a:endParaRPr lang="es-CO"/>
        </a:p>
      </dgm:t>
    </dgm:pt>
    <dgm:pt modelId="{90444F09-6007-4546-A626-5C64208F0978}" type="sibTrans" cxnId="{B0DC1F2C-DB9E-4A05-935B-CC1070ABB10E}">
      <dgm:prSet/>
      <dgm:spPr/>
      <dgm:t>
        <a:bodyPr/>
        <a:lstStyle/>
        <a:p>
          <a:endParaRPr lang="es-CO"/>
        </a:p>
      </dgm:t>
    </dgm:pt>
    <dgm:pt modelId="{154E482C-8DAF-4FCF-9EA0-205DC4A6E36F}">
      <dgm:prSet phldrT="[Texto]" custT="1"/>
      <dgm:spPr/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ANTE LAS DIFERENTES ADMINISTRACIONES MUNICIPALES, COMANDANTES DE DISTRITO Y ESTACIÓN, CAMPAÑAS EDUCATIVAS DONDE SE SOLICITE A LA CIUDADANÍA EN GENERAL QUE COMO ACTO DE CORRESPONSABILIDAD Y COMPROMISO CON LA SALUD Y EL BIENESTAR DE TODOS, DENUNCIE LA FABRICACIÓN, COMERCIALIZACIÓN Y USO DE LA PÓLVORA  A LA LÍNEA 123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. </a:t>
          </a:r>
          <a:endParaRPr lang="es-CO" sz="1050" b="1" dirty="0">
            <a:latin typeface="Candara" panose="020E0502030303020204" pitchFamily="34" charset="0"/>
          </a:endParaRPr>
        </a:p>
      </dgm:t>
    </dgm:pt>
    <dgm:pt modelId="{49D76F12-B600-4612-96BA-FC83894E5A82}" type="parTrans" cxnId="{60C64D02-EE1E-4D81-88F6-407AC3C3D418}">
      <dgm:prSet/>
      <dgm:spPr/>
      <dgm:t>
        <a:bodyPr/>
        <a:lstStyle/>
        <a:p>
          <a:endParaRPr lang="es-CO"/>
        </a:p>
      </dgm:t>
    </dgm:pt>
    <dgm:pt modelId="{4650C64A-64FB-404F-9EFF-DF9940DE7F0E}" type="sibTrans" cxnId="{60C64D02-EE1E-4D81-88F6-407AC3C3D418}">
      <dgm:prSet/>
      <dgm:spPr/>
      <dgm:t>
        <a:bodyPr/>
        <a:lstStyle/>
        <a:p>
          <a:endParaRPr lang="es-CO"/>
        </a:p>
      </dgm:t>
    </dgm:pt>
    <dgm:pt modelId="{387C46A6-52C5-4B42-BCC2-0AAB78526C01}" type="pres">
      <dgm:prSet presAssocID="{45659A2D-2E59-4E20-995E-35D4AE0306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F1B773-9953-4719-8C54-DFCF368C63B1}" type="pres">
      <dgm:prSet presAssocID="{5BA45D2D-7C18-4514-A0B5-35B86E54CAD5}" presName="roof" presStyleLbl="dkBgShp" presStyleIdx="0" presStyleCnt="2" custScaleY="47916" custLinFactNeighborY="-17030"/>
      <dgm:spPr/>
      <dgm:t>
        <a:bodyPr/>
        <a:lstStyle/>
        <a:p>
          <a:endParaRPr lang="es-CO"/>
        </a:p>
      </dgm:t>
    </dgm:pt>
    <dgm:pt modelId="{07B22429-A2DB-4632-878D-A0D542BEA740}" type="pres">
      <dgm:prSet presAssocID="{5BA45D2D-7C18-4514-A0B5-35B86E54CAD5}" presName="pillars" presStyleCnt="0"/>
      <dgm:spPr/>
    </dgm:pt>
    <dgm:pt modelId="{C88F7FF1-DBC2-4D8F-BAE6-BC9B62CEC7F7}" type="pres">
      <dgm:prSet presAssocID="{5BA45D2D-7C18-4514-A0B5-35B86E54CAD5}" presName="pillar1" presStyleLbl="node1" presStyleIdx="0" presStyleCnt="6" custScaleX="88774" custScaleY="123033" custLinFactNeighborY="-100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20E9BC-EBAF-4916-A80C-1306601A6F6A}" type="pres">
      <dgm:prSet presAssocID="{E293333F-18AB-4565-A349-5AB58BC843E0}" presName="pillarX" presStyleLbl="node1" presStyleIdx="1" presStyleCnt="6" custScaleX="105846" custScaleY="123033" custLinFactNeighborY="-100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139D9A-B4A7-4C8B-8B6F-34283DE39481}" type="pres">
      <dgm:prSet presAssocID="{325E1735-1DB8-49D9-9EE0-012BC70D9EA8}" presName="pillarX" presStyleLbl="node1" presStyleIdx="2" presStyleCnt="6" custScaleY="123033" custLinFactNeighborY="-100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0C2110A-2B95-4990-A729-CD3D03A1E494}" type="pres">
      <dgm:prSet presAssocID="{9FC2DD1B-A973-4323-A889-1D97CD3CA8DF}" presName="pillarX" presStyleLbl="node1" presStyleIdx="3" presStyleCnt="6" custScaleY="123033" custLinFactNeighborY="-100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3E0D66-0B9D-41A7-921F-78FBE13F82C3}" type="pres">
      <dgm:prSet presAssocID="{4A13D4B1-DB65-4848-BE7F-67392861DA5C}" presName="pillarX" presStyleLbl="node1" presStyleIdx="4" presStyleCnt="6" custScaleY="123372" custLinFactNeighborY="-982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6A7176-FE3A-44AC-8455-96D659F314B2}" type="pres">
      <dgm:prSet presAssocID="{154E482C-8DAF-4FCF-9EA0-205DC4A6E36F}" presName="pillarX" presStyleLbl="node1" presStyleIdx="5" presStyleCnt="6" custScaleX="127123" custScaleY="122225" custLinFactNeighborY="-101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1BA793-2C19-4E90-947E-EE04A9709617}" type="pres">
      <dgm:prSet presAssocID="{5BA45D2D-7C18-4514-A0B5-35B86E54CAD5}" presName="base" presStyleLbl="dkBgShp" presStyleIdx="1" presStyleCnt="2" custScaleY="110180"/>
      <dgm:spPr/>
      <dgm:t>
        <a:bodyPr/>
        <a:lstStyle/>
        <a:p>
          <a:endParaRPr lang="es-CO"/>
        </a:p>
      </dgm:t>
    </dgm:pt>
  </dgm:ptLst>
  <dgm:cxnLst>
    <dgm:cxn modelId="{60C64D02-EE1E-4D81-88F6-407AC3C3D418}" srcId="{5BA45D2D-7C18-4514-A0B5-35B86E54CAD5}" destId="{154E482C-8DAF-4FCF-9EA0-205DC4A6E36F}" srcOrd="5" destOrd="0" parTransId="{49D76F12-B600-4612-96BA-FC83894E5A82}" sibTransId="{4650C64A-64FB-404F-9EFF-DF9940DE7F0E}"/>
    <dgm:cxn modelId="{1D6D5057-148D-4165-BC2E-23502DCA180F}" type="presOf" srcId="{154E482C-8DAF-4FCF-9EA0-205DC4A6E36F}" destId="{E96A7176-FE3A-44AC-8455-96D659F314B2}" srcOrd="0" destOrd="0" presId="urn:microsoft.com/office/officeart/2005/8/layout/hList3"/>
    <dgm:cxn modelId="{F13503DD-B52B-494C-870C-90F3329CEC68}" srcId="{5BA45D2D-7C18-4514-A0B5-35B86E54CAD5}" destId="{9FC2DD1B-A973-4323-A889-1D97CD3CA8DF}" srcOrd="3" destOrd="0" parTransId="{EE9DA6D9-E2EA-42EA-A0E0-381480318237}" sibTransId="{21B4209A-13BB-4A82-B2C4-F26A97771E2B}"/>
    <dgm:cxn modelId="{78245A8C-A1DB-40E2-87B1-E763478B24C8}" srcId="{45659A2D-2E59-4E20-995E-35D4AE030688}" destId="{5BA45D2D-7C18-4514-A0B5-35B86E54CAD5}" srcOrd="0" destOrd="0" parTransId="{005DD46C-4206-4670-956B-E98E9D7FEFF3}" sibTransId="{BCBC04B7-F7FE-4B47-8EB3-AD32FAEB507C}"/>
    <dgm:cxn modelId="{F4935A08-A4E6-46BE-95FC-7D27B8A5D037}" type="presOf" srcId="{E293333F-18AB-4565-A349-5AB58BC843E0}" destId="{C220E9BC-EBAF-4916-A80C-1306601A6F6A}" srcOrd="0" destOrd="0" presId="urn:microsoft.com/office/officeart/2005/8/layout/hList3"/>
    <dgm:cxn modelId="{B0DC1F2C-DB9E-4A05-935B-CC1070ABB10E}" srcId="{5BA45D2D-7C18-4514-A0B5-35B86E54CAD5}" destId="{4A13D4B1-DB65-4848-BE7F-67392861DA5C}" srcOrd="4" destOrd="0" parTransId="{DD11758F-ED15-4127-B27F-628FDC9C5576}" sibTransId="{90444F09-6007-4546-A626-5C64208F0978}"/>
    <dgm:cxn modelId="{45DF8DAE-78C3-4481-92F2-3F1405870636}" type="presOf" srcId="{4A13D4B1-DB65-4848-BE7F-67392861DA5C}" destId="{593E0D66-0B9D-41A7-921F-78FBE13F82C3}" srcOrd="0" destOrd="0" presId="urn:microsoft.com/office/officeart/2005/8/layout/hList3"/>
    <dgm:cxn modelId="{2932F2F6-30E0-4E36-A497-55D15F79C517}" type="presOf" srcId="{9FC2DD1B-A973-4323-A889-1D97CD3CA8DF}" destId="{C0C2110A-2B95-4990-A729-CD3D03A1E494}" srcOrd="0" destOrd="0" presId="urn:microsoft.com/office/officeart/2005/8/layout/hList3"/>
    <dgm:cxn modelId="{167C69D5-2376-47BA-8CDF-D2A999C005FB}" type="presOf" srcId="{5BBC2C29-901C-4DFF-A7C4-B231F6AA37BF}" destId="{C88F7FF1-DBC2-4D8F-BAE6-BC9B62CEC7F7}" srcOrd="0" destOrd="0" presId="urn:microsoft.com/office/officeart/2005/8/layout/hList3"/>
    <dgm:cxn modelId="{121CC413-FFD1-4282-BF6B-EFDAC78DB37B}" type="presOf" srcId="{45659A2D-2E59-4E20-995E-35D4AE030688}" destId="{387C46A6-52C5-4B42-BCC2-0AAB78526C01}" srcOrd="0" destOrd="0" presId="urn:microsoft.com/office/officeart/2005/8/layout/hList3"/>
    <dgm:cxn modelId="{4A90B30D-787C-455A-9E05-2DB9BEE3D3E7}" srcId="{5BA45D2D-7C18-4514-A0B5-35B86E54CAD5}" destId="{325E1735-1DB8-49D9-9EE0-012BC70D9EA8}" srcOrd="2" destOrd="0" parTransId="{287D4676-2288-4EC9-8C06-4C12E1532919}" sibTransId="{617366A5-6FDB-450A-BFB9-46E05C5BCB61}"/>
    <dgm:cxn modelId="{4CA4B68C-7CDB-49AF-9484-0195F84D6154}" srcId="{5BA45D2D-7C18-4514-A0B5-35B86E54CAD5}" destId="{E293333F-18AB-4565-A349-5AB58BC843E0}" srcOrd="1" destOrd="0" parTransId="{8DCCDAB2-92D4-4800-ABAA-3DAE35697252}" sibTransId="{BCCF30DD-0B4C-49FD-A93D-F03BD7DA66FB}"/>
    <dgm:cxn modelId="{8EB2BE9B-7B39-446D-A353-70E45F503259}" srcId="{5BA45D2D-7C18-4514-A0B5-35B86E54CAD5}" destId="{5BBC2C29-901C-4DFF-A7C4-B231F6AA37BF}" srcOrd="0" destOrd="0" parTransId="{6B34587D-0DE1-499F-BF1F-6E577EF35342}" sibTransId="{A5E1B15F-8D77-4405-ACCC-E07D89F950C6}"/>
    <dgm:cxn modelId="{BA1C172D-95C3-4B98-BA11-D034E2D8AF77}" type="presOf" srcId="{325E1735-1DB8-49D9-9EE0-012BC70D9EA8}" destId="{E2139D9A-B4A7-4C8B-8B6F-34283DE39481}" srcOrd="0" destOrd="0" presId="urn:microsoft.com/office/officeart/2005/8/layout/hList3"/>
    <dgm:cxn modelId="{3D8E053A-2C7D-43D2-AE17-82175DC4C960}" type="presOf" srcId="{5BA45D2D-7C18-4514-A0B5-35B86E54CAD5}" destId="{EAF1B773-9953-4719-8C54-DFCF368C63B1}" srcOrd="0" destOrd="0" presId="urn:microsoft.com/office/officeart/2005/8/layout/hList3"/>
    <dgm:cxn modelId="{815B50C9-BB22-431B-9F45-2A43F812692D}" type="presParOf" srcId="{387C46A6-52C5-4B42-BCC2-0AAB78526C01}" destId="{EAF1B773-9953-4719-8C54-DFCF368C63B1}" srcOrd="0" destOrd="0" presId="urn:microsoft.com/office/officeart/2005/8/layout/hList3"/>
    <dgm:cxn modelId="{EEE7551D-8B96-44B2-A402-16109F429E51}" type="presParOf" srcId="{387C46A6-52C5-4B42-BCC2-0AAB78526C01}" destId="{07B22429-A2DB-4632-878D-A0D542BEA740}" srcOrd="1" destOrd="0" presId="urn:microsoft.com/office/officeart/2005/8/layout/hList3"/>
    <dgm:cxn modelId="{2B21C253-74BA-431F-BE3E-6E8BD2B3BE35}" type="presParOf" srcId="{07B22429-A2DB-4632-878D-A0D542BEA740}" destId="{C88F7FF1-DBC2-4D8F-BAE6-BC9B62CEC7F7}" srcOrd="0" destOrd="0" presId="urn:microsoft.com/office/officeart/2005/8/layout/hList3"/>
    <dgm:cxn modelId="{883F7ABF-E146-4138-B603-C7AD47318928}" type="presParOf" srcId="{07B22429-A2DB-4632-878D-A0D542BEA740}" destId="{C220E9BC-EBAF-4916-A80C-1306601A6F6A}" srcOrd="1" destOrd="0" presId="urn:microsoft.com/office/officeart/2005/8/layout/hList3"/>
    <dgm:cxn modelId="{2FC1E4C8-9D80-43AB-8365-5F9344D17572}" type="presParOf" srcId="{07B22429-A2DB-4632-878D-A0D542BEA740}" destId="{E2139D9A-B4A7-4C8B-8B6F-34283DE39481}" srcOrd="2" destOrd="0" presId="urn:microsoft.com/office/officeart/2005/8/layout/hList3"/>
    <dgm:cxn modelId="{27230C24-FEF3-4837-8929-191778079FEA}" type="presParOf" srcId="{07B22429-A2DB-4632-878D-A0D542BEA740}" destId="{C0C2110A-2B95-4990-A729-CD3D03A1E494}" srcOrd="3" destOrd="0" presId="urn:microsoft.com/office/officeart/2005/8/layout/hList3"/>
    <dgm:cxn modelId="{3C9199C4-9D48-4090-A377-C73A0AEA06EA}" type="presParOf" srcId="{07B22429-A2DB-4632-878D-A0D542BEA740}" destId="{593E0D66-0B9D-41A7-921F-78FBE13F82C3}" srcOrd="4" destOrd="0" presId="urn:microsoft.com/office/officeart/2005/8/layout/hList3"/>
    <dgm:cxn modelId="{649570B2-81A0-4839-A906-60F90446D596}" type="presParOf" srcId="{07B22429-A2DB-4632-878D-A0D542BEA740}" destId="{E96A7176-FE3A-44AC-8455-96D659F314B2}" srcOrd="5" destOrd="0" presId="urn:microsoft.com/office/officeart/2005/8/layout/hList3"/>
    <dgm:cxn modelId="{7D59F0C8-3C6D-4BD9-86C9-95D978E3B512}" type="presParOf" srcId="{387C46A6-52C5-4B42-BCC2-0AAB78526C01}" destId="{D81BA793-2C19-4E90-947E-EE04A970961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659A2D-2E59-4E20-995E-35D4AE030688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5BA45D2D-7C18-4514-A0B5-35B86E54CAD5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ACTIVIDADES </a:t>
          </a:r>
        </a:p>
        <a:p>
          <a:r>
            <a: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DEL  DURANTE</a:t>
          </a:r>
          <a:endParaRPr lang="es-CO" dirty="0">
            <a:solidFill>
              <a:schemeClr val="bg1"/>
            </a:solidFill>
          </a:endParaRPr>
        </a:p>
      </dgm:t>
    </dgm:pt>
    <dgm:pt modelId="{005DD46C-4206-4670-956B-E98E9D7FEFF3}" type="parTrans" cxnId="{78245A8C-A1DB-40E2-87B1-E763478B24C8}">
      <dgm:prSet/>
      <dgm:spPr/>
      <dgm:t>
        <a:bodyPr/>
        <a:lstStyle/>
        <a:p>
          <a:endParaRPr lang="es-CO"/>
        </a:p>
      </dgm:t>
    </dgm:pt>
    <dgm:pt modelId="{BCBC04B7-F7FE-4B47-8EB3-AD32FAEB507C}" type="sibTrans" cxnId="{78245A8C-A1DB-40E2-87B1-E763478B24C8}">
      <dgm:prSet/>
      <dgm:spPr/>
      <dgm:t>
        <a:bodyPr/>
        <a:lstStyle/>
        <a:p>
          <a:endParaRPr lang="es-CO"/>
        </a:p>
      </dgm:t>
    </dgm:pt>
    <dgm:pt modelId="{5BBC2C29-901C-4DFF-A7C4-B231F6AA37BF}">
      <dgm:prSet phldrT="[Texto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ORDENAR AL PERSONAL QUE INCAUTA PÓLVORA, MATERIAL PIROTÉCNICO Y EXPLOSIVOS QUE NO CUMPLE LOS REQUISITOS LEGALES, ENTREGAR UN RECIBO DE INCAUTACIÓN EN EL CUAL DEBE CONSTAR: LUGAR, FECHA, CARACTERÍSTICAS, CANTIDAD DEL MATERIAL INCAUTADO, NOMBRES, APELLIDOS, CÉDULA DE CIUDADANÍA DE QUIEN SE INCAUTA, UNIDAD QUE REALIZÓ LA INCAUTACIÓN, MOTIVO DE LA MISMA Y FIRMA DE LA AUTORIDAD QUE EJECUTÓ LA INCAUTACIÓN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.</a:t>
          </a:r>
          <a:endParaRPr lang="es-CO" sz="1050" b="1" dirty="0">
            <a:latin typeface="Candara" panose="020E0502030303020204" pitchFamily="34" charset="0"/>
          </a:endParaRPr>
        </a:p>
      </dgm:t>
    </dgm:pt>
    <dgm:pt modelId="{6B34587D-0DE1-499F-BF1F-6E577EF35342}" type="parTrans" cxnId="{8EB2BE9B-7B39-446D-A353-70E45F503259}">
      <dgm:prSet/>
      <dgm:spPr/>
      <dgm:t>
        <a:bodyPr/>
        <a:lstStyle/>
        <a:p>
          <a:endParaRPr lang="es-CO"/>
        </a:p>
      </dgm:t>
    </dgm:pt>
    <dgm:pt modelId="{A5E1B15F-8D77-4405-ACCC-E07D89F950C6}" type="sibTrans" cxnId="{8EB2BE9B-7B39-446D-A353-70E45F503259}">
      <dgm:prSet/>
      <dgm:spPr/>
      <dgm:t>
        <a:bodyPr/>
        <a:lstStyle/>
        <a:p>
          <a:endParaRPr lang="es-CO"/>
        </a:p>
      </dgm:t>
    </dgm:pt>
    <dgm:pt modelId="{E293333F-18AB-4565-A349-5AB58BC843E0}">
      <dgm:prSet phldrT="[Texto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CON LA SIJIN Y SIPOL EL DESARROLLO DE ACTIVIDADES OPERATIVAS TENDIENTES A LA UBICACIÓN DE EXPENDIOS DE PÓLVORA CLANDESTINOS,  SITIOS DE BODEGAJE Y/O ALMACENAMIENTO, PARA PROCEDER A SU CIERRE E INCAUTACIÓN DE LOS ELEMENTOS HALLADOS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.</a:t>
          </a:r>
          <a:endParaRPr lang="es-CO" sz="1050" b="1" dirty="0">
            <a:latin typeface="Candara" panose="020E0502030303020204" pitchFamily="34" charset="0"/>
          </a:endParaRPr>
        </a:p>
      </dgm:t>
    </dgm:pt>
    <dgm:pt modelId="{8DCCDAB2-92D4-4800-ABAA-3DAE35697252}" type="parTrans" cxnId="{4CA4B68C-7CDB-49AF-9484-0195F84D6154}">
      <dgm:prSet/>
      <dgm:spPr/>
      <dgm:t>
        <a:bodyPr/>
        <a:lstStyle/>
        <a:p>
          <a:endParaRPr lang="es-CO"/>
        </a:p>
      </dgm:t>
    </dgm:pt>
    <dgm:pt modelId="{BCCF30DD-0B4C-49FD-A93D-F03BD7DA66FB}" type="sibTrans" cxnId="{4CA4B68C-7CDB-49AF-9484-0195F84D6154}">
      <dgm:prSet/>
      <dgm:spPr/>
      <dgm:t>
        <a:bodyPr/>
        <a:lstStyle/>
        <a:p>
          <a:endParaRPr lang="es-CO"/>
        </a:p>
      </dgm:t>
    </dgm:pt>
    <dgm:pt modelId="{325E1735-1DB8-49D9-9EE0-012BC70D9EA8}">
      <dgm:prSet phldrT="[Texto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just"/>
          <a:r>
            <a:rPr lang="es-CO" sz="1050" b="1" i="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CON LOS COMANDANTES DE DISTRITO Y ESTACIÓN LA REALIZACIÓN DE PUESTOS DE CONTROL EN LAS PRINCIPALES VÍAS.</a:t>
          </a:r>
          <a:r>
            <a:rPr lang="es-ES" sz="1050" b="1" i="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</a:t>
          </a:r>
          <a:endParaRPr lang="es-CO" sz="1050" b="1" i="0" dirty="0">
            <a:latin typeface="Candara" panose="020E0502030303020204" pitchFamily="34" charset="0"/>
          </a:endParaRPr>
        </a:p>
      </dgm:t>
    </dgm:pt>
    <dgm:pt modelId="{287D4676-2288-4EC9-8C06-4C12E1532919}" type="parTrans" cxnId="{4A90B30D-787C-455A-9E05-2DB9BEE3D3E7}">
      <dgm:prSet/>
      <dgm:spPr/>
      <dgm:t>
        <a:bodyPr/>
        <a:lstStyle/>
        <a:p>
          <a:endParaRPr lang="es-CO"/>
        </a:p>
      </dgm:t>
    </dgm:pt>
    <dgm:pt modelId="{617366A5-6FDB-450A-BFB9-46E05C5BCB61}" type="sibTrans" cxnId="{4A90B30D-787C-455A-9E05-2DB9BEE3D3E7}">
      <dgm:prSet/>
      <dgm:spPr/>
      <dgm:t>
        <a:bodyPr/>
        <a:lstStyle/>
        <a:p>
          <a:endParaRPr lang="es-CO"/>
        </a:p>
      </dgm:t>
    </dgm:pt>
    <dgm:pt modelId="{D0D05ACF-8910-4669-86D4-CB585330266B}">
      <dgm:prSet phldrT="[Texto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TENER EN CUENTA LAS NORMAS DE SEGURIDAD E HIGIENE OCUPACIONAL PARA EL USO Y MANEJO DE SUSTANCIAS QUÍMICAS, LA CLASIFICACIÓN DE LOS MATERIALES PELIGROSOS Y LOS REQUISITOS DE SEGURIDAD EN LA FABRICACIÓN, TRANSPORTE Y ALMACENAMIENTO.</a:t>
          </a:r>
          <a:endParaRPr lang="es-CO" sz="1050" b="1" i="0" dirty="0">
            <a:latin typeface="Candara" panose="020E0502030303020204" pitchFamily="34" charset="0"/>
          </a:endParaRPr>
        </a:p>
      </dgm:t>
    </dgm:pt>
    <dgm:pt modelId="{E7A8226D-970C-4560-9A99-68F7E3038432}" type="parTrans" cxnId="{F224A495-C6F1-48F1-9031-ABC86E1F060E}">
      <dgm:prSet/>
      <dgm:spPr/>
      <dgm:t>
        <a:bodyPr/>
        <a:lstStyle/>
        <a:p>
          <a:endParaRPr lang="es-CO"/>
        </a:p>
      </dgm:t>
    </dgm:pt>
    <dgm:pt modelId="{8E12D014-B084-433C-8FB8-231BF176C558}" type="sibTrans" cxnId="{F224A495-C6F1-48F1-9031-ABC86E1F060E}">
      <dgm:prSet/>
      <dgm:spPr/>
      <dgm:t>
        <a:bodyPr/>
        <a:lstStyle/>
        <a:p>
          <a:endParaRPr lang="es-CO"/>
        </a:p>
      </dgm:t>
    </dgm:pt>
    <dgm:pt modelId="{EC31E42C-5934-432E-B009-4F0A4AE67D54}">
      <dgm:prSet phldrT="[Texto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PROHIBIR EL TRANSPORTE EN VEHÍCULOS INSTITUCIONALES Y ALMACENAMIENTO EN LAS INSTALACIONES POLICIALES, DE PÓLVORA, MATERIALES PELIGROSOS O FUEGOS ARTIFICIALES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</a:t>
          </a:r>
          <a:endParaRPr lang="es-CO" sz="1050" b="1" i="0" dirty="0">
            <a:latin typeface="Candara" panose="020E0502030303020204" pitchFamily="34" charset="0"/>
          </a:endParaRPr>
        </a:p>
      </dgm:t>
    </dgm:pt>
    <dgm:pt modelId="{A6D15B06-5E8C-4269-ACAD-0942A73AEF9E}" type="parTrans" cxnId="{0CE51841-63D4-4664-922D-0A91D6FD2AC2}">
      <dgm:prSet/>
      <dgm:spPr/>
      <dgm:t>
        <a:bodyPr/>
        <a:lstStyle/>
        <a:p>
          <a:endParaRPr lang="es-CO"/>
        </a:p>
      </dgm:t>
    </dgm:pt>
    <dgm:pt modelId="{1C92B19F-7F37-414A-AF2A-EC33F4C70E95}" type="sibTrans" cxnId="{0CE51841-63D4-4664-922D-0A91D6FD2AC2}">
      <dgm:prSet/>
      <dgm:spPr/>
      <dgm:t>
        <a:bodyPr/>
        <a:lstStyle/>
        <a:p>
          <a:endParaRPr lang="es-CO"/>
        </a:p>
      </dgm:t>
    </dgm:pt>
    <dgm:pt modelId="{387C46A6-52C5-4B42-BCC2-0AAB78526C01}" type="pres">
      <dgm:prSet presAssocID="{45659A2D-2E59-4E20-995E-35D4AE0306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F1B773-9953-4719-8C54-DFCF368C63B1}" type="pres">
      <dgm:prSet presAssocID="{5BA45D2D-7C18-4514-A0B5-35B86E54CAD5}" presName="roof" presStyleLbl="dkBgShp" presStyleIdx="0" presStyleCnt="2" custScaleY="66667" custLinFactNeighborX="-15000" custLinFactNeighborY="-81250"/>
      <dgm:spPr/>
      <dgm:t>
        <a:bodyPr/>
        <a:lstStyle/>
        <a:p>
          <a:endParaRPr lang="es-CO"/>
        </a:p>
      </dgm:t>
    </dgm:pt>
    <dgm:pt modelId="{07B22429-A2DB-4632-878D-A0D542BEA740}" type="pres">
      <dgm:prSet presAssocID="{5BA45D2D-7C18-4514-A0B5-35B86E54CAD5}" presName="pillars" presStyleCnt="0"/>
      <dgm:spPr/>
    </dgm:pt>
    <dgm:pt modelId="{C88F7FF1-DBC2-4D8F-BAE6-BC9B62CEC7F7}" type="pres">
      <dgm:prSet presAssocID="{5BA45D2D-7C18-4514-A0B5-35B86E54CAD5}" presName="pillar1" presStyleLbl="node1" presStyleIdx="0" presStyleCnt="5" custScaleX="112463" custScaleY="114285" custLinFactNeighborY="-79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20E9BC-EBAF-4916-A80C-1306601A6F6A}" type="pres">
      <dgm:prSet presAssocID="{E293333F-18AB-4565-A349-5AB58BC843E0}" presName="pillarX" presStyleLbl="node1" presStyleIdx="1" presStyleCnt="5" custScaleX="84991" custScaleY="114285" custLinFactNeighborY="-79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139D9A-B4A7-4C8B-8B6F-34283DE39481}" type="pres">
      <dgm:prSet presAssocID="{325E1735-1DB8-49D9-9EE0-012BC70D9EA8}" presName="pillarX" presStyleLbl="node1" presStyleIdx="2" presStyleCnt="5" custScaleX="76855" custScaleY="114285" custLinFactNeighborX="70" custLinFactNeighborY="-79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5791C7-C1BD-41C0-92C3-E500DB46FD44}" type="pres">
      <dgm:prSet presAssocID="{D0D05ACF-8910-4669-86D4-CB585330266B}" presName="pillarX" presStyleLbl="node1" presStyleIdx="3" presStyleCnt="5" custScaleX="89672" custScaleY="114887" custLinFactNeighborY="-75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E52A73-505A-4FCC-80CA-4C669B363829}" type="pres">
      <dgm:prSet presAssocID="{EC31E42C-5934-432E-B009-4F0A4AE67D54}" presName="pillarX" presStyleLbl="node1" presStyleIdx="4" presStyleCnt="5" custScaleX="92935" custScaleY="114887" custLinFactNeighborY="-75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1BA793-2C19-4E90-947E-EE04A9709617}" type="pres">
      <dgm:prSet presAssocID="{5BA45D2D-7C18-4514-A0B5-35B86E54CAD5}" presName="base" presStyleLbl="dkBgShp" presStyleIdx="1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CO"/>
        </a:p>
      </dgm:t>
    </dgm:pt>
  </dgm:ptLst>
  <dgm:cxnLst>
    <dgm:cxn modelId="{78245A8C-A1DB-40E2-87B1-E763478B24C8}" srcId="{45659A2D-2E59-4E20-995E-35D4AE030688}" destId="{5BA45D2D-7C18-4514-A0B5-35B86E54CAD5}" srcOrd="0" destOrd="0" parTransId="{005DD46C-4206-4670-956B-E98E9D7FEFF3}" sibTransId="{BCBC04B7-F7FE-4B47-8EB3-AD32FAEB507C}"/>
    <dgm:cxn modelId="{F224A495-C6F1-48F1-9031-ABC86E1F060E}" srcId="{5BA45D2D-7C18-4514-A0B5-35B86E54CAD5}" destId="{D0D05ACF-8910-4669-86D4-CB585330266B}" srcOrd="3" destOrd="0" parTransId="{E7A8226D-970C-4560-9A99-68F7E3038432}" sibTransId="{8E12D014-B084-433C-8FB8-231BF176C558}"/>
    <dgm:cxn modelId="{7BA7AE4C-41F9-4D60-A2F9-79110D20C336}" type="presOf" srcId="{E293333F-18AB-4565-A349-5AB58BC843E0}" destId="{C220E9BC-EBAF-4916-A80C-1306601A6F6A}" srcOrd="0" destOrd="0" presId="urn:microsoft.com/office/officeart/2005/8/layout/hList3"/>
    <dgm:cxn modelId="{0115AF77-C5B3-4734-8F73-8E8BF7533FED}" type="presOf" srcId="{45659A2D-2E59-4E20-995E-35D4AE030688}" destId="{387C46A6-52C5-4B42-BCC2-0AAB78526C01}" srcOrd="0" destOrd="0" presId="urn:microsoft.com/office/officeart/2005/8/layout/hList3"/>
    <dgm:cxn modelId="{C1A7689C-CF50-4FDF-9F29-6BFBFD27B44D}" type="presOf" srcId="{EC31E42C-5934-432E-B009-4F0A4AE67D54}" destId="{38E52A73-505A-4FCC-80CA-4C669B363829}" srcOrd="0" destOrd="0" presId="urn:microsoft.com/office/officeart/2005/8/layout/hList3"/>
    <dgm:cxn modelId="{0CE51841-63D4-4664-922D-0A91D6FD2AC2}" srcId="{5BA45D2D-7C18-4514-A0B5-35B86E54CAD5}" destId="{EC31E42C-5934-432E-B009-4F0A4AE67D54}" srcOrd="4" destOrd="0" parTransId="{A6D15B06-5E8C-4269-ACAD-0942A73AEF9E}" sibTransId="{1C92B19F-7F37-414A-AF2A-EC33F4C70E95}"/>
    <dgm:cxn modelId="{4F856ED4-8856-4AA7-8BDD-D8AC2B5C769D}" type="presOf" srcId="{5BA45D2D-7C18-4514-A0B5-35B86E54CAD5}" destId="{EAF1B773-9953-4719-8C54-DFCF368C63B1}" srcOrd="0" destOrd="0" presId="urn:microsoft.com/office/officeart/2005/8/layout/hList3"/>
    <dgm:cxn modelId="{4A90B30D-787C-455A-9E05-2DB9BEE3D3E7}" srcId="{5BA45D2D-7C18-4514-A0B5-35B86E54CAD5}" destId="{325E1735-1DB8-49D9-9EE0-012BC70D9EA8}" srcOrd="2" destOrd="0" parTransId="{287D4676-2288-4EC9-8C06-4C12E1532919}" sibTransId="{617366A5-6FDB-450A-BFB9-46E05C5BCB61}"/>
    <dgm:cxn modelId="{0F0AD8F4-0264-4E79-8199-FF85124E1E81}" type="presOf" srcId="{325E1735-1DB8-49D9-9EE0-012BC70D9EA8}" destId="{E2139D9A-B4A7-4C8B-8B6F-34283DE39481}" srcOrd="0" destOrd="0" presId="urn:microsoft.com/office/officeart/2005/8/layout/hList3"/>
    <dgm:cxn modelId="{873910BA-CC55-466C-90E6-0AC42F3E0960}" type="presOf" srcId="{5BBC2C29-901C-4DFF-A7C4-B231F6AA37BF}" destId="{C88F7FF1-DBC2-4D8F-BAE6-BC9B62CEC7F7}" srcOrd="0" destOrd="0" presId="urn:microsoft.com/office/officeart/2005/8/layout/hList3"/>
    <dgm:cxn modelId="{4CA4B68C-7CDB-49AF-9484-0195F84D6154}" srcId="{5BA45D2D-7C18-4514-A0B5-35B86E54CAD5}" destId="{E293333F-18AB-4565-A349-5AB58BC843E0}" srcOrd="1" destOrd="0" parTransId="{8DCCDAB2-92D4-4800-ABAA-3DAE35697252}" sibTransId="{BCCF30DD-0B4C-49FD-A93D-F03BD7DA66FB}"/>
    <dgm:cxn modelId="{8EB2BE9B-7B39-446D-A353-70E45F503259}" srcId="{5BA45D2D-7C18-4514-A0B5-35B86E54CAD5}" destId="{5BBC2C29-901C-4DFF-A7C4-B231F6AA37BF}" srcOrd="0" destOrd="0" parTransId="{6B34587D-0DE1-499F-BF1F-6E577EF35342}" sibTransId="{A5E1B15F-8D77-4405-ACCC-E07D89F950C6}"/>
    <dgm:cxn modelId="{D52D29B8-9124-42AE-8CFB-1D17E217E6BE}" type="presOf" srcId="{D0D05ACF-8910-4669-86D4-CB585330266B}" destId="{E55791C7-C1BD-41C0-92C3-E500DB46FD44}" srcOrd="0" destOrd="0" presId="urn:microsoft.com/office/officeart/2005/8/layout/hList3"/>
    <dgm:cxn modelId="{A68C3A70-3D63-4A45-A281-DC75FDBFAB9D}" type="presParOf" srcId="{387C46A6-52C5-4B42-BCC2-0AAB78526C01}" destId="{EAF1B773-9953-4719-8C54-DFCF368C63B1}" srcOrd="0" destOrd="0" presId="urn:microsoft.com/office/officeart/2005/8/layout/hList3"/>
    <dgm:cxn modelId="{434978D8-92C3-4DCE-9854-4708DC1C9515}" type="presParOf" srcId="{387C46A6-52C5-4B42-BCC2-0AAB78526C01}" destId="{07B22429-A2DB-4632-878D-A0D542BEA740}" srcOrd="1" destOrd="0" presId="urn:microsoft.com/office/officeart/2005/8/layout/hList3"/>
    <dgm:cxn modelId="{F24D0921-8723-4C92-85D9-FB8279F178E4}" type="presParOf" srcId="{07B22429-A2DB-4632-878D-A0D542BEA740}" destId="{C88F7FF1-DBC2-4D8F-BAE6-BC9B62CEC7F7}" srcOrd="0" destOrd="0" presId="urn:microsoft.com/office/officeart/2005/8/layout/hList3"/>
    <dgm:cxn modelId="{3B7BF5A3-EE92-480C-B0C5-79AE5E602625}" type="presParOf" srcId="{07B22429-A2DB-4632-878D-A0D542BEA740}" destId="{C220E9BC-EBAF-4916-A80C-1306601A6F6A}" srcOrd="1" destOrd="0" presId="urn:microsoft.com/office/officeart/2005/8/layout/hList3"/>
    <dgm:cxn modelId="{855AE384-2CEC-491E-911E-6A93B5BE1365}" type="presParOf" srcId="{07B22429-A2DB-4632-878D-A0D542BEA740}" destId="{E2139D9A-B4A7-4C8B-8B6F-34283DE39481}" srcOrd="2" destOrd="0" presId="urn:microsoft.com/office/officeart/2005/8/layout/hList3"/>
    <dgm:cxn modelId="{3987573F-2EE2-47B8-90B5-6AAB8CF77DAC}" type="presParOf" srcId="{07B22429-A2DB-4632-878D-A0D542BEA740}" destId="{E55791C7-C1BD-41C0-92C3-E500DB46FD44}" srcOrd="3" destOrd="0" presId="urn:microsoft.com/office/officeart/2005/8/layout/hList3"/>
    <dgm:cxn modelId="{9A1EE3C3-C9E6-448E-9DBB-33E5ECCB5CD6}" type="presParOf" srcId="{07B22429-A2DB-4632-878D-A0D542BEA740}" destId="{38E52A73-505A-4FCC-80CA-4C669B363829}" srcOrd="4" destOrd="0" presId="urn:microsoft.com/office/officeart/2005/8/layout/hList3"/>
    <dgm:cxn modelId="{5A25F859-8D4F-4763-AEC4-369FFD0A50E3}" type="presParOf" srcId="{387C46A6-52C5-4B42-BCC2-0AAB78526C01}" destId="{D81BA793-2C19-4E90-947E-EE04A970961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659A2D-2E59-4E20-995E-35D4AE030688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5BA45D2D-7C18-4514-A0B5-35B86E54CAD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ACTIVIDADES </a:t>
          </a:r>
        </a:p>
        <a:p>
          <a:r>
            <a: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DEL  DESPUÉS</a:t>
          </a:r>
          <a:endParaRPr lang="es-CO" dirty="0">
            <a:solidFill>
              <a:schemeClr val="bg1"/>
            </a:solidFill>
          </a:endParaRPr>
        </a:p>
      </dgm:t>
    </dgm:pt>
    <dgm:pt modelId="{005DD46C-4206-4670-956B-E98E9D7FEFF3}" type="parTrans" cxnId="{78245A8C-A1DB-40E2-87B1-E763478B24C8}">
      <dgm:prSet/>
      <dgm:spPr/>
      <dgm:t>
        <a:bodyPr/>
        <a:lstStyle/>
        <a:p>
          <a:endParaRPr lang="es-CO"/>
        </a:p>
      </dgm:t>
    </dgm:pt>
    <dgm:pt modelId="{BCBC04B7-F7FE-4B47-8EB3-AD32FAEB507C}" type="sibTrans" cxnId="{78245A8C-A1DB-40E2-87B1-E763478B24C8}">
      <dgm:prSet/>
      <dgm:spPr/>
      <dgm:t>
        <a:bodyPr/>
        <a:lstStyle/>
        <a:p>
          <a:endParaRPr lang="es-CO"/>
        </a:p>
      </dgm:t>
    </dgm:pt>
    <dgm:pt modelId="{5BBC2C29-901C-4DFF-A7C4-B231F6AA37BF}">
      <dgm:prSet phldrT="[Texto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GENERAR LOS REPORTES DE LOS CASOS SUCEDIDOS, INCAUTACIONES, PERSONAS LESIONADAS O MUERTAS, DURANTE LA ÉPOCA DE NAVIDAD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</a:t>
          </a:r>
          <a:endParaRPr lang="es-CO" sz="1050" b="1" dirty="0">
            <a:latin typeface="Candara" panose="020E0502030303020204" pitchFamily="34" charset="0"/>
          </a:endParaRPr>
        </a:p>
      </dgm:t>
    </dgm:pt>
    <dgm:pt modelId="{6B34587D-0DE1-499F-BF1F-6E577EF35342}" type="parTrans" cxnId="{8EB2BE9B-7B39-446D-A353-70E45F503259}">
      <dgm:prSet/>
      <dgm:spPr/>
      <dgm:t>
        <a:bodyPr/>
        <a:lstStyle/>
        <a:p>
          <a:endParaRPr lang="es-CO"/>
        </a:p>
      </dgm:t>
    </dgm:pt>
    <dgm:pt modelId="{A5E1B15F-8D77-4405-ACCC-E07D89F950C6}" type="sibTrans" cxnId="{8EB2BE9B-7B39-446D-A353-70E45F503259}">
      <dgm:prSet/>
      <dgm:spPr/>
      <dgm:t>
        <a:bodyPr/>
        <a:lstStyle/>
        <a:p>
          <a:endParaRPr lang="es-CO"/>
        </a:p>
      </dgm:t>
    </dgm:pt>
    <dgm:pt modelId="{E293333F-18AB-4565-A349-5AB58BC843E0}">
      <dgm:prSet phldrT="[Texto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CON EL CUERPO DE BOMBEROS LA DESTRUCCIÓN DEL MATERIAL INCAUTADO, OBSERVANDO LAS MEDIDAS DE SEGURIDAD, VERIFICANDO QUE LA MANIPULACIÓN SE REALICE SOLO POR PERSONAS IDÓNEAS EN ESTA MATERIA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</a:t>
          </a:r>
          <a:endParaRPr lang="es-CO" sz="1050" b="1" dirty="0">
            <a:latin typeface="Candara" panose="020E0502030303020204" pitchFamily="34" charset="0"/>
          </a:endParaRPr>
        </a:p>
      </dgm:t>
    </dgm:pt>
    <dgm:pt modelId="{8DCCDAB2-92D4-4800-ABAA-3DAE35697252}" type="parTrans" cxnId="{4CA4B68C-7CDB-49AF-9484-0195F84D6154}">
      <dgm:prSet/>
      <dgm:spPr/>
      <dgm:t>
        <a:bodyPr/>
        <a:lstStyle/>
        <a:p>
          <a:endParaRPr lang="es-CO"/>
        </a:p>
      </dgm:t>
    </dgm:pt>
    <dgm:pt modelId="{BCCF30DD-0B4C-49FD-A93D-F03BD7DA66FB}" type="sibTrans" cxnId="{4CA4B68C-7CDB-49AF-9484-0195F84D6154}">
      <dgm:prSet/>
      <dgm:spPr/>
      <dgm:t>
        <a:bodyPr/>
        <a:lstStyle/>
        <a:p>
          <a:endParaRPr lang="es-CO"/>
        </a:p>
      </dgm:t>
    </dgm:pt>
    <dgm:pt modelId="{BD2E5542-EF3E-414B-80B4-F7188AA89AE7}">
      <dgm:prSet phldrT="[Texto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F7FA4CCF-6EC3-4D71-8390-209DD8F451A3}" type="parTrans" cxnId="{7A86C08F-5A75-4B71-B59E-BD2D84BA02D8}">
      <dgm:prSet/>
      <dgm:spPr/>
      <dgm:t>
        <a:bodyPr/>
        <a:lstStyle/>
        <a:p>
          <a:endParaRPr lang="es-CO"/>
        </a:p>
      </dgm:t>
    </dgm:pt>
    <dgm:pt modelId="{8CAB6C91-CF8E-41F1-BB14-D5453C59D77A}" type="sibTrans" cxnId="{7A86C08F-5A75-4B71-B59E-BD2D84BA02D8}">
      <dgm:prSet/>
      <dgm:spPr/>
      <dgm:t>
        <a:bodyPr/>
        <a:lstStyle/>
        <a:p>
          <a:endParaRPr lang="es-CO"/>
        </a:p>
      </dgm:t>
    </dgm:pt>
    <dgm:pt modelId="{318FAD41-FDB3-4130-A3D7-1CE365EEEDCD}">
      <dgm:prSet phldrT="[Texto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CON LAS AUTORIDADES POLÍTICOS ADMINISTRATIVAS DE ACUERDO A LOS ARTÍCULOS 83 Y 84 DEL DECRETO 2535 DE 1993, LA DESTRUCCIÓN DE PÓLVORA Y MATERIALES EXPLOSIVOS</a:t>
          </a:r>
          <a:endParaRPr lang="es-CO" sz="1050" b="1" dirty="0">
            <a:latin typeface="Candara" panose="020E0502030303020204" pitchFamily="34" charset="0"/>
          </a:endParaRPr>
        </a:p>
      </dgm:t>
    </dgm:pt>
    <dgm:pt modelId="{0DEBB37E-7EC4-4223-B2C7-DE768FEB772E}" type="parTrans" cxnId="{08F79E9D-D661-4CB2-ADF6-A21780A1AD30}">
      <dgm:prSet/>
      <dgm:spPr/>
      <dgm:t>
        <a:bodyPr/>
        <a:lstStyle/>
        <a:p>
          <a:endParaRPr lang="es-CO"/>
        </a:p>
      </dgm:t>
    </dgm:pt>
    <dgm:pt modelId="{A0DCFACC-6105-4AC5-8B61-075B5814BC08}" type="sibTrans" cxnId="{08F79E9D-D661-4CB2-ADF6-A21780A1AD30}">
      <dgm:prSet/>
      <dgm:spPr/>
      <dgm:t>
        <a:bodyPr/>
        <a:lstStyle/>
        <a:p>
          <a:endParaRPr lang="es-CO"/>
        </a:p>
      </dgm:t>
    </dgm:pt>
    <dgm:pt modelId="{0F90E9A3-7869-476D-BC23-E6835C9E6E31}">
      <dgm:prSet phldrT="[Texto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REALIZAR LA EVALUACIÓN DE ACIERTOS Y DESACIERTOS DEL COMPORTAMIENTO DE LOS CIUDADANOS EN EL USO DE LA PÓLVORA.</a:t>
          </a:r>
          <a:r>
            <a:rPr lang="es-ES" sz="1050" b="1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</a:t>
          </a:r>
          <a:endParaRPr lang="es-CO" sz="1050" b="1" dirty="0">
            <a:latin typeface="Candara" panose="020E0502030303020204" pitchFamily="34" charset="0"/>
          </a:endParaRPr>
        </a:p>
      </dgm:t>
    </dgm:pt>
    <dgm:pt modelId="{577400D1-DB7A-4423-A42C-26137688C772}" type="parTrans" cxnId="{A078469F-1909-4575-B107-189B2C4DC0D8}">
      <dgm:prSet/>
      <dgm:spPr/>
      <dgm:t>
        <a:bodyPr/>
        <a:lstStyle/>
        <a:p>
          <a:endParaRPr lang="es-CO"/>
        </a:p>
      </dgm:t>
    </dgm:pt>
    <dgm:pt modelId="{7515F0F8-7687-4380-A74D-218873D7C455}" type="sibTrans" cxnId="{A078469F-1909-4575-B107-189B2C4DC0D8}">
      <dgm:prSet/>
      <dgm:spPr/>
      <dgm:t>
        <a:bodyPr/>
        <a:lstStyle/>
        <a:p>
          <a:endParaRPr lang="es-CO"/>
        </a:p>
      </dgm:t>
    </dgm:pt>
    <dgm:pt modelId="{387C46A6-52C5-4B42-BCC2-0AAB78526C01}" type="pres">
      <dgm:prSet presAssocID="{45659A2D-2E59-4E20-995E-35D4AE0306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F1B773-9953-4719-8C54-DFCF368C63B1}" type="pres">
      <dgm:prSet presAssocID="{5BA45D2D-7C18-4514-A0B5-35B86E54CAD5}" presName="roof" presStyleLbl="dkBgShp" presStyleIdx="0" presStyleCnt="2" custScaleY="66667" custLinFactNeighborX="-15000" custLinFactNeighborY="-81250"/>
      <dgm:spPr/>
      <dgm:t>
        <a:bodyPr/>
        <a:lstStyle/>
        <a:p>
          <a:endParaRPr lang="es-CO"/>
        </a:p>
      </dgm:t>
    </dgm:pt>
    <dgm:pt modelId="{07B22429-A2DB-4632-878D-A0D542BEA740}" type="pres">
      <dgm:prSet presAssocID="{5BA45D2D-7C18-4514-A0B5-35B86E54CAD5}" presName="pillars" presStyleCnt="0"/>
      <dgm:spPr/>
    </dgm:pt>
    <dgm:pt modelId="{C88F7FF1-DBC2-4D8F-BAE6-BC9B62CEC7F7}" type="pres">
      <dgm:prSet presAssocID="{5BA45D2D-7C18-4514-A0B5-35B86E54CAD5}" presName="pillar1" presStyleLbl="node1" presStyleIdx="0" presStyleCnt="4" custScaleX="112463" custScaleY="114285" custLinFactNeighborX="652" custLinFactNeighborY="-79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20E9BC-EBAF-4916-A80C-1306601A6F6A}" type="pres">
      <dgm:prSet presAssocID="{E293333F-18AB-4565-A349-5AB58BC843E0}" presName="pillarX" presStyleLbl="node1" presStyleIdx="1" presStyleCnt="4" custScaleX="105846" custScaleY="114285" custLinFactNeighborY="-79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7BDEBE-FE24-417B-937B-24510C9510FC}" type="pres">
      <dgm:prSet presAssocID="{318FAD41-FDB3-4130-A3D7-1CE365EEEDCD}" presName="pillarX" presStyleLbl="node1" presStyleIdx="2" presStyleCnt="4" custScaleX="112463" custScaleY="114285" custLinFactNeighborX="652" custLinFactNeighborY="-79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40A823-EF5C-4D41-B3A8-572D968B6359}" type="pres">
      <dgm:prSet presAssocID="{0F90E9A3-7869-476D-BC23-E6835C9E6E31}" presName="pillarX" presStyleLbl="node1" presStyleIdx="3" presStyleCnt="4" custScaleX="112463" custScaleY="114285" custLinFactNeighborX="652" custLinFactNeighborY="-79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1BA793-2C19-4E90-947E-EE04A9709617}" type="pres">
      <dgm:prSet presAssocID="{5BA45D2D-7C18-4514-A0B5-35B86E54CAD5}" presName="base" presStyleLbl="dkBgShp" presStyleIdx="1" presStyleCnt="2" custLinFactNeighborY="54527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CO"/>
        </a:p>
      </dgm:t>
    </dgm:pt>
  </dgm:ptLst>
  <dgm:cxnLst>
    <dgm:cxn modelId="{B4F271E1-6947-41CC-A999-2DB921B13344}" type="presOf" srcId="{318FAD41-FDB3-4130-A3D7-1CE365EEEDCD}" destId="{6D7BDEBE-FE24-417B-937B-24510C9510FC}" srcOrd="0" destOrd="0" presId="urn:microsoft.com/office/officeart/2005/8/layout/hList3"/>
    <dgm:cxn modelId="{78245A8C-A1DB-40E2-87B1-E763478B24C8}" srcId="{45659A2D-2E59-4E20-995E-35D4AE030688}" destId="{5BA45D2D-7C18-4514-A0B5-35B86E54CAD5}" srcOrd="0" destOrd="0" parTransId="{005DD46C-4206-4670-956B-E98E9D7FEFF3}" sibTransId="{BCBC04B7-F7FE-4B47-8EB3-AD32FAEB507C}"/>
    <dgm:cxn modelId="{7A86C08F-5A75-4B71-B59E-BD2D84BA02D8}" srcId="{45659A2D-2E59-4E20-995E-35D4AE030688}" destId="{BD2E5542-EF3E-414B-80B4-F7188AA89AE7}" srcOrd="1" destOrd="0" parTransId="{F7FA4CCF-6EC3-4D71-8390-209DD8F451A3}" sibTransId="{8CAB6C91-CF8E-41F1-BB14-D5453C59D77A}"/>
    <dgm:cxn modelId="{CD31987A-09BD-4863-99C3-EF6A582A9A37}" type="presOf" srcId="{5BBC2C29-901C-4DFF-A7C4-B231F6AA37BF}" destId="{C88F7FF1-DBC2-4D8F-BAE6-BC9B62CEC7F7}" srcOrd="0" destOrd="0" presId="urn:microsoft.com/office/officeart/2005/8/layout/hList3"/>
    <dgm:cxn modelId="{6357D742-7D30-49E2-A21E-7568FCBE2E17}" type="presOf" srcId="{45659A2D-2E59-4E20-995E-35D4AE030688}" destId="{387C46A6-52C5-4B42-BCC2-0AAB78526C01}" srcOrd="0" destOrd="0" presId="urn:microsoft.com/office/officeart/2005/8/layout/hList3"/>
    <dgm:cxn modelId="{F54023CD-9B05-40BD-83B3-BBAF243D31C1}" type="presOf" srcId="{5BA45D2D-7C18-4514-A0B5-35B86E54CAD5}" destId="{EAF1B773-9953-4719-8C54-DFCF368C63B1}" srcOrd="0" destOrd="0" presId="urn:microsoft.com/office/officeart/2005/8/layout/hList3"/>
    <dgm:cxn modelId="{26CB6A9E-A739-453C-9101-603F202FD96E}" type="presOf" srcId="{0F90E9A3-7869-476D-BC23-E6835C9E6E31}" destId="{AF40A823-EF5C-4D41-B3A8-572D968B6359}" srcOrd="0" destOrd="0" presId="urn:microsoft.com/office/officeart/2005/8/layout/hList3"/>
    <dgm:cxn modelId="{08F79E9D-D661-4CB2-ADF6-A21780A1AD30}" srcId="{5BA45D2D-7C18-4514-A0B5-35B86E54CAD5}" destId="{318FAD41-FDB3-4130-A3D7-1CE365EEEDCD}" srcOrd="2" destOrd="0" parTransId="{0DEBB37E-7EC4-4223-B2C7-DE768FEB772E}" sibTransId="{A0DCFACC-6105-4AC5-8B61-075B5814BC08}"/>
    <dgm:cxn modelId="{03F94BF5-F699-4002-85A9-583677A68AE1}" type="presOf" srcId="{E293333F-18AB-4565-A349-5AB58BC843E0}" destId="{C220E9BC-EBAF-4916-A80C-1306601A6F6A}" srcOrd="0" destOrd="0" presId="urn:microsoft.com/office/officeart/2005/8/layout/hList3"/>
    <dgm:cxn modelId="{A078469F-1909-4575-B107-189B2C4DC0D8}" srcId="{5BA45D2D-7C18-4514-A0B5-35B86E54CAD5}" destId="{0F90E9A3-7869-476D-BC23-E6835C9E6E31}" srcOrd="3" destOrd="0" parTransId="{577400D1-DB7A-4423-A42C-26137688C772}" sibTransId="{7515F0F8-7687-4380-A74D-218873D7C455}"/>
    <dgm:cxn modelId="{4CA4B68C-7CDB-49AF-9484-0195F84D6154}" srcId="{5BA45D2D-7C18-4514-A0B5-35B86E54CAD5}" destId="{E293333F-18AB-4565-A349-5AB58BC843E0}" srcOrd="1" destOrd="0" parTransId="{8DCCDAB2-92D4-4800-ABAA-3DAE35697252}" sibTransId="{BCCF30DD-0B4C-49FD-A93D-F03BD7DA66FB}"/>
    <dgm:cxn modelId="{8EB2BE9B-7B39-446D-A353-70E45F503259}" srcId="{5BA45D2D-7C18-4514-A0B5-35B86E54CAD5}" destId="{5BBC2C29-901C-4DFF-A7C4-B231F6AA37BF}" srcOrd="0" destOrd="0" parTransId="{6B34587D-0DE1-499F-BF1F-6E577EF35342}" sibTransId="{A5E1B15F-8D77-4405-ACCC-E07D89F950C6}"/>
    <dgm:cxn modelId="{F7ADC2F6-3CAA-44BB-B6B6-C252EAAAB1B3}" type="presParOf" srcId="{387C46A6-52C5-4B42-BCC2-0AAB78526C01}" destId="{EAF1B773-9953-4719-8C54-DFCF368C63B1}" srcOrd="0" destOrd="0" presId="urn:microsoft.com/office/officeart/2005/8/layout/hList3"/>
    <dgm:cxn modelId="{35F9EAF1-24B9-4952-AD75-43AFB80E68EC}" type="presParOf" srcId="{387C46A6-52C5-4B42-BCC2-0AAB78526C01}" destId="{07B22429-A2DB-4632-878D-A0D542BEA740}" srcOrd="1" destOrd="0" presId="urn:microsoft.com/office/officeart/2005/8/layout/hList3"/>
    <dgm:cxn modelId="{5DC81A3E-2850-431F-B541-584432EF1988}" type="presParOf" srcId="{07B22429-A2DB-4632-878D-A0D542BEA740}" destId="{C88F7FF1-DBC2-4D8F-BAE6-BC9B62CEC7F7}" srcOrd="0" destOrd="0" presId="urn:microsoft.com/office/officeart/2005/8/layout/hList3"/>
    <dgm:cxn modelId="{4F171837-21F1-4847-9452-05A21A4D0458}" type="presParOf" srcId="{07B22429-A2DB-4632-878D-A0D542BEA740}" destId="{C220E9BC-EBAF-4916-A80C-1306601A6F6A}" srcOrd="1" destOrd="0" presId="urn:microsoft.com/office/officeart/2005/8/layout/hList3"/>
    <dgm:cxn modelId="{82700FAC-E72B-4009-84D6-DC48E2D33E1A}" type="presParOf" srcId="{07B22429-A2DB-4632-878D-A0D542BEA740}" destId="{6D7BDEBE-FE24-417B-937B-24510C9510FC}" srcOrd="2" destOrd="0" presId="urn:microsoft.com/office/officeart/2005/8/layout/hList3"/>
    <dgm:cxn modelId="{380C51AE-BBFD-4A3A-BCEC-6A5C07B98AAD}" type="presParOf" srcId="{07B22429-A2DB-4632-878D-A0D542BEA740}" destId="{AF40A823-EF5C-4D41-B3A8-572D968B6359}" srcOrd="3" destOrd="0" presId="urn:microsoft.com/office/officeart/2005/8/layout/hList3"/>
    <dgm:cxn modelId="{D5F108ED-B5B5-408E-B5D8-52B65DA048A7}" type="presParOf" srcId="{387C46A6-52C5-4B42-BCC2-0AAB78526C01}" destId="{D81BA793-2C19-4E90-947E-EE04A970961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5EC33-1DE8-4AEA-B8E9-667E45F21EE1}">
      <dsp:nvSpPr>
        <dsp:cNvPr id="0" name=""/>
        <dsp:cNvSpPr/>
      </dsp:nvSpPr>
      <dsp:spPr>
        <a:xfrm>
          <a:off x="0" y="247716"/>
          <a:ext cx="42865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rgbClr val="005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016C5-C3AA-4C75-92E2-BB7274EE9E9E}">
      <dsp:nvSpPr>
        <dsp:cNvPr id="0" name=""/>
        <dsp:cNvSpPr/>
      </dsp:nvSpPr>
      <dsp:spPr>
        <a:xfrm>
          <a:off x="93021" y="147129"/>
          <a:ext cx="4053840" cy="382089"/>
        </a:xfrm>
        <a:prstGeom prst="roundRect">
          <a:avLst/>
        </a:prstGeom>
        <a:solidFill>
          <a:srgbClr val="8DF790"/>
        </a:solidFill>
        <a:ln w="40000" cap="flat" cmpd="dbl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COORDINACIÓN CON LOS COMANDANTES DE ESTACIÓN.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111673" y="165781"/>
        <a:ext cx="4016536" cy="344785"/>
      </dsp:txXfrm>
    </dsp:sp>
    <dsp:sp modelId="{8E73AAF7-42D6-4676-AAFF-7252561B7E4D}">
      <dsp:nvSpPr>
        <dsp:cNvPr id="0" name=""/>
        <dsp:cNvSpPr/>
      </dsp:nvSpPr>
      <dsp:spPr>
        <a:xfrm>
          <a:off x="0" y="842590"/>
          <a:ext cx="42865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rgbClr val="005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2DDC5-E001-4C4D-A7BF-A53400CF1B1C}">
      <dsp:nvSpPr>
        <dsp:cNvPr id="0" name=""/>
        <dsp:cNvSpPr/>
      </dsp:nvSpPr>
      <dsp:spPr>
        <a:xfrm>
          <a:off x="93021" y="750979"/>
          <a:ext cx="4053840" cy="373113"/>
        </a:xfrm>
        <a:prstGeom prst="roundRect">
          <a:avLst/>
        </a:prstGeom>
        <a:solidFill>
          <a:srgbClr val="8DF790"/>
        </a:solidFill>
        <a:ln w="40000" cap="flat" cmpd="dbl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SEGUIMIENTO ESTADISTICO SOBRE PERSONAS QUEMADAS EN LA UNIDAD.</a:t>
          </a:r>
          <a:endParaRPr lang="es-E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1235" y="769193"/>
        <a:ext cx="4017412" cy="336685"/>
      </dsp:txXfrm>
    </dsp:sp>
    <dsp:sp modelId="{37A51646-7928-4AAC-ADE6-A32D65E65F7B}">
      <dsp:nvSpPr>
        <dsp:cNvPr id="0" name=""/>
        <dsp:cNvSpPr/>
      </dsp:nvSpPr>
      <dsp:spPr>
        <a:xfrm>
          <a:off x="0" y="1442996"/>
          <a:ext cx="42865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rgbClr val="005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83D4-0C4D-4879-8A9A-99293B70E646}">
      <dsp:nvSpPr>
        <dsp:cNvPr id="0" name=""/>
        <dsp:cNvSpPr/>
      </dsp:nvSpPr>
      <dsp:spPr>
        <a:xfrm>
          <a:off x="93021" y="1263791"/>
          <a:ext cx="4053840" cy="388656"/>
        </a:xfrm>
        <a:prstGeom prst="roundRect">
          <a:avLst/>
        </a:prstGeom>
        <a:solidFill>
          <a:srgbClr val="8DF790"/>
        </a:solidFill>
        <a:ln w="40000" cap="flat" cmpd="dbl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UBICACIÓN DE SITIOS CLANDESTINOS PARA ATACAR ESTA PROBLEMATICA.</a:t>
          </a:r>
          <a:endParaRPr lang="es-E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1994" y="1282764"/>
        <a:ext cx="4015894" cy="350710"/>
      </dsp:txXfrm>
    </dsp:sp>
    <dsp:sp modelId="{3C8DB867-CA7F-4D1D-A86B-E2204B87A2DB}">
      <dsp:nvSpPr>
        <dsp:cNvPr id="0" name=""/>
        <dsp:cNvSpPr/>
      </dsp:nvSpPr>
      <dsp:spPr>
        <a:xfrm>
          <a:off x="0" y="2078036"/>
          <a:ext cx="42865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rgbClr val="005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D01F0-319F-4626-B2C2-20372F99EBD4}">
      <dsp:nvSpPr>
        <dsp:cNvPr id="0" name=""/>
        <dsp:cNvSpPr/>
      </dsp:nvSpPr>
      <dsp:spPr>
        <a:xfrm>
          <a:off x="109169" y="1881403"/>
          <a:ext cx="4053840" cy="413280"/>
        </a:xfrm>
        <a:prstGeom prst="roundRect">
          <a:avLst/>
        </a:prstGeom>
        <a:solidFill>
          <a:srgbClr val="8DF790"/>
        </a:solidFill>
        <a:ln w="40000" cap="flat" cmpd="dbl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DESARROLLO DE CAMPAÑAS PARA DAR A CONOCER MEDIDAS DE SEGURIDAD</a:t>
          </a:r>
          <a:r>
            <a:rPr lang="es-MX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es-E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9344" y="1901578"/>
        <a:ext cx="4013490" cy="372930"/>
      </dsp:txXfrm>
    </dsp:sp>
    <dsp:sp modelId="{8BEFF3BD-0EA8-4537-9E97-5E1C51AB19B8}">
      <dsp:nvSpPr>
        <dsp:cNvPr id="0" name=""/>
        <dsp:cNvSpPr/>
      </dsp:nvSpPr>
      <dsp:spPr>
        <a:xfrm>
          <a:off x="0" y="2695730"/>
          <a:ext cx="42865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rgbClr val="005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0443A-AB3C-4E95-9109-799EFBCB7B31}">
      <dsp:nvSpPr>
        <dsp:cNvPr id="0" name=""/>
        <dsp:cNvSpPr/>
      </dsp:nvSpPr>
      <dsp:spPr>
        <a:xfrm>
          <a:off x="103193" y="2516443"/>
          <a:ext cx="4053840" cy="413280"/>
        </a:xfrm>
        <a:prstGeom prst="roundRect">
          <a:avLst/>
        </a:prstGeom>
        <a:solidFill>
          <a:srgbClr val="8DF790"/>
        </a:solidFill>
        <a:ln w="40000" cap="flat" cmpd="dbl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TRABAJO COORDINADO CON LAS EMPRESAS LEGALES DE PIROTECNIA.</a:t>
          </a:r>
          <a:endParaRPr lang="es-E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3368" y="2536618"/>
        <a:ext cx="401349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1B773-9953-4719-8C54-DFCF368C63B1}">
      <dsp:nvSpPr>
        <dsp:cNvPr id="0" name=""/>
        <dsp:cNvSpPr/>
      </dsp:nvSpPr>
      <dsp:spPr>
        <a:xfrm>
          <a:off x="0" y="0"/>
          <a:ext cx="8862193" cy="69330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ACTIVIDADES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DEL  ANTES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0" y="0"/>
        <a:ext cx="8862193" cy="693303"/>
      </dsp:txXfrm>
    </dsp:sp>
    <dsp:sp modelId="{C88F7FF1-DBC2-4D8F-BAE6-BC9B62CEC7F7}">
      <dsp:nvSpPr>
        <dsp:cNvPr id="0" name=""/>
        <dsp:cNvSpPr/>
      </dsp:nvSpPr>
      <dsp:spPr>
        <a:xfrm>
          <a:off x="5334" y="594140"/>
          <a:ext cx="1263842" cy="3738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CON LOS COMANDANTES DE ESTACIÓN LAS CAMPAÑAS ESPECÍFICAS DIRIGIDAS A LA CIUDADANÍA, CON RECURSOS PROVENIENTES DE LOS FONDOS MUNICIPALES PARA LA PREVENCIÓN DE ACCIDENTES GENERADOS POR MANEJO Y USO INDEBIDO DE PÓLVORA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.</a:t>
          </a:r>
          <a:endParaRPr lang="es-CO" sz="1050" b="1" kern="1200" dirty="0">
            <a:latin typeface="Candara" panose="020E0502030303020204" pitchFamily="34" charset="0"/>
          </a:endParaRPr>
        </a:p>
      </dsp:txBody>
      <dsp:txXfrm>
        <a:off x="5334" y="594140"/>
        <a:ext cx="1263842" cy="3738382"/>
      </dsp:txXfrm>
    </dsp:sp>
    <dsp:sp modelId="{C220E9BC-EBAF-4916-A80C-1306601A6F6A}">
      <dsp:nvSpPr>
        <dsp:cNvPr id="0" name=""/>
        <dsp:cNvSpPr/>
      </dsp:nvSpPr>
      <dsp:spPr>
        <a:xfrm>
          <a:off x="1269176" y="594140"/>
          <a:ext cx="1506890" cy="3738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REALIZAR CAMPAÑAS A TRAVÉS DE LOS DIFERENTES MEDIOS DE COMUNICACIÓN ENFOCADAS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:   </a:t>
          </a: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AL NO USO DE ARTÍCULOS PIROTÉCNICOS POR PARTE DE MENORES DE EDAD Y PERSONAS EN ESTADO DE EMBRIAGUEZ, USO RESPONSABLE DE LA PIROTECNIA POR PARTE DE LOS ADULTOS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Y A D</a:t>
          </a: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ENUNCIAR LA VENTA CLANDESTINA Y DE PRODUCTOS PROHIBIDOS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.</a:t>
          </a:r>
          <a:endParaRPr lang="es-CO" sz="1050" b="1" kern="1200" dirty="0">
            <a:latin typeface="Candara" panose="020E0502030303020204" pitchFamily="34" charset="0"/>
          </a:endParaRPr>
        </a:p>
      </dsp:txBody>
      <dsp:txXfrm>
        <a:off x="1269176" y="594140"/>
        <a:ext cx="1506890" cy="3738382"/>
      </dsp:txXfrm>
    </dsp:sp>
    <dsp:sp modelId="{E2139D9A-B4A7-4C8B-8B6F-34283DE39481}">
      <dsp:nvSpPr>
        <dsp:cNvPr id="0" name=""/>
        <dsp:cNvSpPr/>
      </dsp:nvSpPr>
      <dsp:spPr>
        <a:xfrm>
          <a:off x="2776067" y="594140"/>
          <a:ext cx="1423662" cy="3738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GESTIONAR ANTE LOS ALCALDES MUNICIPALES LA EXPEDICIÓN DE  NORMAS EN CUANTO AL CONTROL, COMERCIALIZACIÓN Y USO DE LA PÓLVORA, TENIENDO EN CUENTA EL ARTÍCULO 4º DE LA LEY 670 DEL 30 DE JULIO DE 2001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.</a:t>
          </a:r>
          <a:endParaRPr lang="es-CO" sz="1050" b="1" kern="1200" dirty="0">
            <a:latin typeface="Candara" panose="020E0502030303020204" pitchFamily="34" charset="0"/>
          </a:endParaRPr>
        </a:p>
      </dsp:txBody>
      <dsp:txXfrm>
        <a:off x="2776067" y="594140"/>
        <a:ext cx="1423662" cy="3738382"/>
      </dsp:txXfrm>
    </dsp:sp>
    <dsp:sp modelId="{C0C2110A-2B95-4990-A729-CD3D03A1E494}">
      <dsp:nvSpPr>
        <dsp:cNvPr id="0" name=""/>
        <dsp:cNvSpPr/>
      </dsp:nvSpPr>
      <dsp:spPr>
        <a:xfrm>
          <a:off x="4199729" y="594140"/>
          <a:ext cx="1423662" cy="3738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GESTIONAR ANTE LAS SECRETARIAS DE SALUD, LA EXPEDICIÓN DE UN ACTO ADMINISTRATIVO DONDE SE LE EXIJA A TODOS LOS CENTROS DE SALUD, HOSPITALES Y CLÍNICAS QUE ATIENDAN Y REPORTEN LAS PERSONAS QUE RESULTEN LESIONADAS POR LA MANIPULACIÓN DE PÓLVORA DURANTE LAS FIESTAS DE FIN DE AÑO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.</a:t>
          </a:r>
          <a:endParaRPr lang="es-CO" sz="1050" b="1" kern="1200" dirty="0">
            <a:latin typeface="Candara" panose="020E0502030303020204" pitchFamily="34" charset="0"/>
          </a:endParaRPr>
        </a:p>
      </dsp:txBody>
      <dsp:txXfrm>
        <a:off x="4199729" y="594140"/>
        <a:ext cx="1423662" cy="3738382"/>
      </dsp:txXfrm>
    </dsp:sp>
    <dsp:sp modelId="{593E0D66-0B9D-41A7-921F-78FBE13F82C3}">
      <dsp:nvSpPr>
        <dsp:cNvPr id="0" name=""/>
        <dsp:cNvSpPr/>
      </dsp:nvSpPr>
      <dsp:spPr>
        <a:xfrm>
          <a:off x="5623392" y="596039"/>
          <a:ext cx="1423662" cy="3748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CON LOS COMANDANTES DE DISTRITO Y ESTACIÓN DESARROLLAR COMITÉS LOCALES DE SEGURIDAD DONDE PARTICIPEN TODAS LAS PERSONAS QUE POR LEY ESTÉN COMPROMETIDAS EN EL CONTROL DE LA FABRICACIÓN, COMERCIALIZACIÓN Y USO DE LA PÓLVORA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.</a:t>
          </a:r>
          <a:endParaRPr lang="es-CO" sz="1050" b="1" kern="1200" dirty="0">
            <a:latin typeface="Candara" panose="020E0502030303020204" pitchFamily="34" charset="0"/>
          </a:endParaRPr>
        </a:p>
      </dsp:txBody>
      <dsp:txXfrm>
        <a:off x="5623392" y="596039"/>
        <a:ext cx="1423662" cy="3748683"/>
      </dsp:txXfrm>
    </dsp:sp>
    <dsp:sp modelId="{E96A7176-FE3A-44AC-8455-96D659F314B2}">
      <dsp:nvSpPr>
        <dsp:cNvPr id="0" name=""/>
        <dsp:cNvSpPr/>
      </dsp:nvSpPr>
      <dsp:spPr>
        <a:xfrm>
          <a:off x="7047055" y="604897"/>
          <a:ext cx="1809802" cy="3713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ANTE LAS DIFERENTES ADMINISTRACIONES MUNICIPALES, COMANDANTES DE DISTRITO Y ESTACIÓN, CAMPAÑAS EDUCATIVAS DONDE SE SOLICITE A LA CIUDADANÍA EN GENERAL QUE COMO ACTO DE CORRESPONSABILIDAD Y COMPROMISO CON LA SALUD Y EL BIENESTAR DE TODOS, DENUNCIE LA FABRICACIÓN, COMERCIALIZACIÓN Y USO DE LA PÓLVORA  A LA LÍNEA 123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. </a:t>
          </a:r>
          <a:endParaRPr lang="es-CO" sz="1050" b="1" kern="1200" dirty="0">
            <a:latin typeface="Candara" panose="020E0502030303020204" pitchFamily="34" charset="0"/>
          </a:endParaRPr>
        </a:p>
      </dsp:txBody>
      <dsp:txXfrm>
        <a:off x="7047055" y="604897"/>
        <a:ext cx="1809802" cy="3713831"/>
      </dsp:txXfrm>
    </dsp:sp>
    <dsp:sp modelId="{D81BA793-2C19-4E90-947E-EE04A9709617}">
      <dsp:nvSpPr>
        <dsp:cNvPr id="0" name=""/>
        <dsp:cNvSpPr/>
      </dsp:nvSpPr>
      <dsp:spPr>
        <a:xfrm>
          <a:off x="0" y="4271113"/>
          <a:ext cx="8862193" cy="37198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1B773-9953-4719-8C54-DFCF368C63B1}">
      <dsp:nvSpPr>
        <dsp:cNvPr id="0" name=""/>
        <dsp:cNvSpPr/>
      </dsp:nvSpPr>
      <dsp:spPr>
        <a:xfrm>
          <a:off x="0" y="0"/>
          <a:ext cx="8763000" cy="980692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ACTIVIDADES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DEL  DURANTE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0" y="0"/>
        <a:ext cx="8763000" cy="980692"/>
      </dsp:txXfrm>
    </dsp:sp>
    <dsp:sp modelId="{C88F7FF1-DBC2-4D8F-BAE6-BC9B62CEC7F7}">
      <dsp:nvSpPr>
        <dsp:cNvPr id="0" name=""/>
        <dsp:cNvSpPr/>
      </dsp:nvSpPr>
      <dsp:spPr>
        <a:xfrm>
          <a:off x="2174" y="882647"/>
          <a:ext cx="2155810" cy="35304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ORDENAR AL PERSONAL QUE INCAUTA PÓLVORA, MATERIAL PIROTÉCNICO Y EXPLOSIVOS QUE NO CUMPLE LOS REQUISITOS LEGALES, ENTREGAR UN RECIBO DE INCAUTACIÓN EN EL CUAL DEBE CONSTAR: LUGAR, FECHA, CARACTERÍSTICAS, CANTIDAD DEL MATERIAL INCAUTADO, NOMBRES, APELLIDOS, CÉDULA DE CIUDADANÍA DE QUIEN SE INCAUTA, UNIDAD QUE REALIZÓ LA INCAUTACIÓN, MOTIVO DE LA MISMA Y FIRMA DE LA AUTORIDAD QUE EJECUTÓ LA INCAUTACIÓN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.</a:t>
          </a:r>
          <a:endParaRPr lang="es-CO" sz="1050" b="1" kern="1200" dirty="0">
            <a:latin typeface="Candara" panose="020E0502030303020204" pitchFamily="34" charset="0"/>
          </a:endParaRPr>
        </a:p>
      </dsp:txBody>
      <dsp:txXfrm>
        <a:off x="2174" y="882647"/>
        <a:ext cx="2155810" cy="3530454"/>
      </dsp:txXfrm>
    </dsp:sp>
    <dsp:sp modelId="{C220E9BC-EBAF-4916-A80C-1306601A6F6A}">
      <dsp:nvSpPr>
        <dsp:cNvPr id="0" name=""/>
        <dsp:cNvSpPr/>
      </dsp:nvSpPr>
      <dsp:spPr>
        <a:xfrm>
          <a:off x="2157984" y="882647"/>
          <a:ext cx="1629197" cy="35304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CON LA SIJIN Y SIPOL EL DESARROLLO DE ACTIVIDADES OPERATIVAS TENDIENTES A LA UBICACIÓN DE EXPENDIOS DE PÓLVORA CLANDESTINOS,  SITIOS DE BODEGAJE Y/O ALMACENAMIENTO, PARA PROCEDER A SU CIERRE E INCAUTACIÓN DE LOS ELEMENTOS HALLADOS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.</a:t>
          </a:r>
          <a:endParaRPr lang="es-CO" sz="1050" b="1" kern="1200" dirty="0">
            <a:latin typeface="Candara" panose="020E0502030303020204" pitchFamily="34" charset="0"/>
          </a:endParaRPr>
        </a:p>
      </dsp:txBody>
      <dsp:txXfrm>
        <a:off x="2157984" y="882647"/>
        <a:ext cx="1629197" cy="3530454"/>
      </dsp:txXfrm>
    </dsp:sp>
    <dsp:sp modelId="{E2139D9A-B4A7-4C8B-8B6F-34283DE39481}">
      <dsp:nvSpPr>
        <dsp:cNvPr id="0" name=""/>
        <dsp:cNvSpPr/>
      </dsp:nvSpPr>
      <dsp:spPr>
        <a:xfrm>
          <a:off x="3788524" y="882647"/>
          <a:ext cx="1473238" cy="35304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i="0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CON LOS COMANDANTES DE DISTRITO Y ESTACIÓN LA REALIZACIÓN DE PUESTOS DE CONTROL EN LAS PRINCIPALES VÍAS.</a:t>
          </a:r>
          <a:r>
            <a:rPr lang="es-ES" sz="1050" b="1" i="0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</a:t>
          </a:r>
          <a:endParaRPr lang="es-CO" sz="1050" b="1" i="0" kern="1200" dirty="0">
            <a:latin typeface="Candara" panose="020E0502030303020204" pitchFamily="34" charset="0"/>
          </a:endParaRPr>
        </a:p>
      </dsp:txBody>
      <dsp:txXfrm>
        <a:off x="3788524" y="882647"/>
        <a:ext cx="1473238" cy="3530454"/>
      </dsp:txXfrm>
    </dsp:sp>
    <dsp:sp modelId="{E55791C7-C1BD-41C0-92C3-E500DB46FD44}">
      <dsp:nvSpPr>
        <dsp:cNvPr id="0" name=""/>
        <dsp:cNvSpPr/>
      </dsp:nvSpPr>
      <dsp:spPr>
        <a:xfrm>
          <a:off x="5260420" y="884933"/>
          <a:ext cx="1718928" cy="3549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TENER EN CUENTA LAS NORMAS DE SEGURIDAD E HIGIENE OCUPACIONAL PARA EL USO Y MANEJO DE SUSTANCIAS QUÍMICAS, LA CLASIFICACIÓN DE LOS MATERIALES PELIGROSOS Y LOS REQUISITOS DE SEGURIDAD EN LA FABRICACIÓN, TRANSPORTE Y ALMACENAMIENTO.</a:t>
          </a:r>
          <a:endParaRPr lang="es-CO" sz="1050" b="1" i="0" kern="1200" dirty="0">
            <a:latin typeface="Candara" panose="020E0502030303020204" pitchFamily="34" charset="0"/>
          </a:endParaRPr>
        </a:p>
      </dsp:txBody>
      <dsp:txXfrm>
        <a:off x="5260420" y="884933"/>
        <a:ext cx="1718928" cy="3549051"/>
      </dsp:txXfrm>
    </dsp:sp>
    <dsp:sp modelId="{38E52A73-505A-4FCC-80CA-4C669B363829}">
      <dsp:nvSpPr>
        <dsp:cNvPr id="0" name=""/>
        <dsp:cNvSpPr/>
      </dsp:nvSpPr>
      <dsp:spPr>
        <a:xfrm>
          <a:off x="6979348" y="884933"/>
          <a:ext cx="1781476" cy="3549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PROHIBIR EL TRANSPORTE EN VEHÍCULOS INSTITUCIONALES Y ALMACENAMIENTO EN LAS INSTALACIONES POLICIALES, DE PÓLVORA, MATERIALES PELIGROSOS O FUEGOS ARTIFICIALES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</a:t>
          </a:r>
          <a:endParaRPr lang="es-CO" sz="1050" b="1" i="0" kern="1200" dirty="0">
            <a:latin typeface="Candara" panose="020E0502030303020204" pitchFamily="34" charset="0"/>
          </a:endParaRPr>
        </a:p>
      </dsp:txBody>
      <dsp:txXfrm>
        <a:off x="6979348" y="884933"/>
        <a:ext cx="1781476" cy="3549051"/>
      </dsp:txXfrm>
    </dsp:sp>
    <dsp:sp modelId="{D81BA793-2C19-4E90-947E-EE04A9709617}">
      <dsp:nvSpPr>
        <dsp:cNvPr id="0" name=""/>
        <dsp:cNvSpPr/>
      </dsp:nvSpPr>
      <dsp:spPr>
        <a:xfrm>
          <a:off x="0" y="4437614"/>
          <a:ext cx="8763000" cy="343240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1B773-9953-4719-8C54-DFCF368C63B1}">
      <dsp:nvSpPr>
        <dsp:cNvPr id="0" name=""/>
        <dsp:cNvSpPr/>
      </dsp:nvSpPr>
      <dsp:spPr>
        <a:xfrm>
          <a:off x="0" y="0"/>
          <a:ext cx="8382000" cy="96629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ACTIVIDADES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DEL  DESPUÉS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0" y="0"/>
        <a:ext cx="8382000" cy="966291"/>
      </dsp:txXfrm>
    </dsp:sp>
    <dsp:sp modelId="{C88F7FF1-DBC2-4D8F-BAE6-BC9B62CEC7F7}">
      <dsp:nvSpPr>
        <dsp:cNvPr id="0" name=""/>
        <dsp:cNvSpPr/>
      </dsp:nvSpPr>
      <dsp:spPr>
        <a:xfrm>
          <a:off x="12848" y="869685"/>
          <a:ext cx="2126519" cy="3478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GENERAR LOS REPORTES DE LOS CASOS SUCEDIDOS, INCAUTACIONES, PERSONAS LESIONADAS O MUERTAS, DURANTE LA ÉPOCA DE NAVIDAD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</a:t>
          </a:r>
          <a:endParaRPr lang="es-CO" sz="1050" b="1" kern="1200" dirty="0">
            <a:latin typeface="Candara" panose="020E0502030303020204" pitchFamily="34" charset="0"/>
          </a:endParaRPr>
        </a:p>
      </dsp:txBody>
      <dsp:txXfrm>
        <a:off x="12848" y="869685"/>
        <a:ext cx="2126519" cy="3478609"/>
      </dsp:txXfrm>
    </dsp:sp>
    <dsp:sp modelId="{C220E9BC-EBAF-4916-A80C-1306601A6F6A}">
      <dsp:nvSpPr>
        <dsp:cNvPr id="0" name=""/>
        <dsp:cNvSpPr/>
      </dsp:nvSpPr>
      <dsp:spPr>
        <a:xfrm>
          <a:off x="2127039" y="869685"/>
          <a:ext cx="2001401" cy="3478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CON EL CUERPO DE BOMBEROS LA DESTRUCCIÓN DEL MATERIAL INCAUTADO, OBSERVANDO LAS MEDIDAS DE SEGURIDAD, VERIFICANDO QUE LA MANIPULACIÓN SE REALICE SOLO POR PERSONAS IDÓNEAS EN ESTA MATERIA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</a:t>
          </a:r>
          <a:endParaRPr lang="es-CO" sz="1050" b="1" kern="1200" dirty="0">
            <a:latin typeface="Candara" panose="020E0502030303020204" pitchFamily="34" charset="0"/>
          </a:endParaRPr>
        </a:p>
      </dsp:txBody>
      <dsp:txXfrm>
        <a:off x="2127039" y="869685"/>
        <a:ext cx="2001401" cy="3478609"/>
      </dsp:txXfrm>
    </dsp:sp>
    <dsp:sp modelId="{6D7BDEBE-FE24-417B-937B-24510C9510FC}">
      <dsp:nvSpPr>
        <dsp:cNvPr id="0" name=""/>
        <dsp:cNvSpPr/>
      </dsp:nvSpPr>
      <dsp:spPr>
        <a:xfrm>
          <a:off x="4140769" y="869685"/>
          <a:ext cx="2126519" cy="3478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COORDINAR CON LAS AUTORIDADES POLÍTICOS ADMINISTRATIVAS DE ACUERDO A LOS ARTÍCULOS 83 Y 84 DEL DECRETO 2535 DE 1993, LA DESTRUCCIÓN DE PÓLVORA Y MATERIALES EXPLOSIVOS</a:t>
          </a:r>
          <a:endParaRPr lang="es-CO" sz="1050" b="1" kern="1200" dirty="0">
            <a:latin typeface="Candara" panose="020E0502030303020204" pitchFamily="34" charset="0"/>
          </a:endParaRPr>
        </a:p>
      </dsp:txBody>
      <dsp:txXfrm>
        <a:off x="4140769" y="869685"/>
        <a:ext cx="2126519" cy="3478609"/>
      </dsp:txXfrm>
    </dsp:sp>
    <dsp:sp modelId="{AF40A823-EF5C-4D41-B3A8-572D968B6359}">
      <dsp:nvSpPr>
        <dsp:cNvPr id="0" name=""/>
        <dsp:cNvSpPr/>
      </dsp:nvSpPr>
      <dsp:spPr>
        <a:xfrm>
          <a:off x="6255480" y="869685"/>
          <a:ext cx="2126519" cy="3478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REALIZAR LA EVALUACIÓN DE ACIERTOS Y DESACIERTOS DEL COMPORTAMIENTO DE LOS CIUDADANOS EN EL USO DE LA PÓLVORA.</a:t>
          </a:r>
          <a:r>
            <a:rPr lang="es-ES" sz="1050" b="1" kern="1200" dirty="0" smtClean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 </a:t>
          </a:r>
          <a:endParaRPr lang="es-CO" sz="1050" b="1" kern="1200" dirty="0">
            <a:latin typeface="Candara" panose="020E0502030303020204" pitchFamily="34" charset="0"/>
          </a:endParaRPr>
        </a:p>
      </dsp:txBody>
      <dsp:txXfrm>
        <a:off x="6255480" y="869685"/>
        <a:ext cx="2126519" cy="3478609"/>
      </dsp:txXfrm>
    </dsp:sp>
    <dsp:sp modelId="{D81BA793-2C19-4E90-947E-EE04A9709617}">
      <dsp:nvSpPr>
        <dsp:cNvPr id="0" name=""/>
        <dsp:cNvSpPr/>
      </dsp:nvSpPr>
      <dsp:spPr>
        <a:xfrm>
          <a:off x="0" y="4493231"/>
          <a:ext cx="8382000" cy="3382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69DC8C-4C0C-45AD-9FA6-8EC9C0925585}" type="datetimeFigureOut">
              <a:rPr lang="fr-FR"/>
              <a:pPr>
                <a:defRPr/>
              </a:pPr>
              <a:t>27/10/2016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02BE52-0B89-409C-A297-26793631AE62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2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DC81D9-0651-4DA1-8FAE-5937D92A39B3}" type="datetimeFigureOut">
              <a:rPr lang="es-ES"/>
              <a:pPr>
                <a:defRPr/>
              </a:pPr>
              <a:t>27/10/2016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0986D7-754C-4B31-9688-E00BABA48F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0843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986D7-754C-4B31-9688-E00BABA48FDC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80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slide 1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772400" cy="1470025"/>
          </a:xfrm>
        </p:spPr>
        <p:txBody>
          <a:bodyPr/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3"/>
          </p:nvPr>
        </p:nvSpPr>
        <p:spPr>
          <a:xfrm>
            <a:off x="2743200" y="5715000"/>
            <a:ext cx="3733800" cy="304800"/>
          </a:xfrm>
        </p:spPr>
        <p:txBody>
          <a:bodyPr/>
          <a:lstStyle>
            <a:lvl1pPr>
              <a:defRPr sz="1400"/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1050"/>
            </a:lvl4pPr>
            <a:lvl5pPr>
              <a:buNone/>
              <a:defRPr sz="1050"/>
            </a:lvl5pPr>
          </a:lstStyle>
          <a:p>
            <a:pPr lvl="0"/>
            <a:r>
              <a:rPr lang="es-ES" dirty="0" smtClean="0"/>
              <a:t>Haga clic para modificar el estilo 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C956-7883-4A42-9886-0655E1D24EF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D9ED-7830-4397-B919-7C45BED0D83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6600"/>
              </a:buClr>
              <a:buSzPct val="150000"/>
              <a:buFont typeface="Wingdings 2" pitchFamily="18" charset="2"/>
              <a:buChar char=""/>
              <a:defRPr sz="2000"/>
            </a:lvl2pPr>
            <a:lvl3pPr>
              <a:buClr>
                <a:srgbClr val="006600"/>
              </a:buClr>
              <a:defRPr sz="1800"/>
            </a:lvl3pPr>
            <a:lvl4pPr>
              <a:buClr>
                <a:srgbClr val="006600"/>
              </a:buClr>
              <a:defRPr sz="1600"/>
            </a:lvl4pPr>
            <a:lvl5pPr>
              <a:buClr>
                <a:srgbClr val="006600"/>
              </a:buCl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9A53B-1313-4A6B-8C8C-0D4601342BF6}" type="datetimeFigureOut">
              <a:rPr lang="es-ES"/>
              <a:pPr>
                <a:defRPr/>
              </a:pPr>
              <a:t>27/10/2016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16AF8-6847-4604-913A-E29C572592D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slide2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6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7200" y="619125"/>
            <a:ext cx="4419600" cy="1362075"/>
          </a:xfrm>
        </p:spPr>
        <p:txBody>
          <a:bodyPr anchor="t"/>
          <a:lstStyle>
            <a:lvl1pPr algn="r">
              <a:defRPr sz="2400" b="1" cap="all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43400" y="2514600"/>
            <a:ext cx="4343400" cy="1500187"/>
          </a:xfrm>
        </p:spPr>
        <p:txBody>
          <a:bodyPr anchor="b"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58C0-DCFF-4827-935A-492EA7E25B2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1A17A-D6D3-4C41-90DF-06F6A20F70D9}" type="datetimeFigureOut">
              <a:rPr lang="es-ES"/>
              <a:pPr>
                <a:defRPr/>
              </a:pPr>
              <a:t>27/10/2016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5D98-854F-4FD2-AE21-A00CC20089C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6989-9252-4956-BCC2-38F12023A63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8712-0250-4CF2-99FE-44ED0D71177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62E0-3416-4917-9F8E-9C025B8F5BD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00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971800"/>
            <a:ext cx="3008313" cy="3154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C25B-8AD8-4880-B2CE-5256983F4AD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914400"/>
            <a:ext cx="7391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776B-7D4F-4F03-BA69-D092B60E581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 descr="slide3.jpg"/>
          <p:cNvPicPr>
            <a:picLocks noChangeAspect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304800"/>
            <a:ext cx="91106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34747E-FBA7-43FF-8F34-D9A77E991D5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35" r:id="rId5"/>
    <p:sldLayoutId id="2147484036" r:id="rId6"/>
    <p:sldLayoutId id="2147484037" r:id="rId7"/>
    <p:sldLayoutId id="2147484038" r:id="rId8"/>
    <p:sldLayoutId id="2147484044" r:id="rId9"/>
    <p:sldLayoutId id="2147484039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147 Rectángulo"/>
          <p:cNvSpPr/>
          <p:nvPr/>
        </p:nvSpPr>
        <p:spPr>
          <a:xfrm>
            <a:off x="0" y="92075"/>
            <a:ext cx="9144000" cy="623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49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27352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3 Título"/>
          <p:cNvSpPr txBox="1">
            <a:spLocks/>
          </p:cNvSpPr>
          <p:nvPr/>
        </p:nvSpPr>
        <p:spPr bwMode="auto">
          <a:xfrm>
            <a:off x="242093" y="4373563"/>
            <a:ext cx="8480409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9pPr>
          </a:lstStyle>
          <a:p>
            <a:endParaRPr lang="es-CO" altLang="es-ES" sz="1050" dirty="0">
              <a:latin typeface="Calibri" pitchFamily="34" charset="0"/>
              <a:cs typeface="Arial" pitchFamily="34" charset="0"/>
            </a:endParaRPr>
          </a:p>
          <a:p>
            <a:endParaRPr lang="es-CO" altLang="es-ES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3 Título"/>
          <p:cNvSpPr txBox="1">
            <a:spLocks/>
          </p:cNvSpPr>
          <p:nvPr/>
        </p:nvSpPr>
        <p:spPr bwMode="auto">
          <a:xfrm>
            <a:off x="394493" y="4525963"/>
            <a:ext cx="8480409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9pPr>
          </a:lstStyle>
          <a:p>
            <a:endParaRPr lang="es-CO" altLang="es-ES" sz="1050" dirty="0">
              <a:latin typeface="Calibri" pitchFamily="34" charset="0"/>
              <a:cs typeface="Arial" pitchFamily="34" charset="0"/>
            </a:endParaRPr>
          </a:p>
          <a:p>
            <a:endParaRPr lang="es-CO" altLang="es-ES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 bwMode="auto">
          <a:xfrm>
            <a:off x="546893" y="4678363"/>
            <a:ext cx="8480409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Light"/>
                <a:ea typeface="ヒラギノ角ゴ ProN W3"/>
                <a:cs typeface="ヒラギノ角ゴ ProN W3"/>
              </a:defRPr>
            </a:lvl9pPr>
          </a:lstStyle>
          <a:p>
            <a:endParaRPr lang="es-CO" altLang="es-ES" sz="1050" dirty="0">
              <a:latin typeface="Calibri" pitchFamily="34" charset="0"/>
              <a:cs typeface="Arial" pitchFamily="34" charset="0"/>
            </a:endParaRPr>
          </a:p>
          <a:p>
            <a:endParaRPr lang="es-CO" altLang="es-ES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536" y="3718773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CO" sz="36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MESA DE TRABAJO ATENCION A LA POLVORA</a:t>
            </a:r>
          </a:p>
          <a:p>
            <a:pPr algn="ctr" defTabSz="914400"/>
            <a:r>
              <a:rPr lang="es-CO" sz="36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DEPARTAMENTO DE ANTIOQUIA</a:t>
            </a:r>
            <a:endParaRPr lang="es-CO" sz="3600" b="1" dirty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0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C:\Users\CRYSTIAN.NARVAEZ\Desktop\fotos portafolio\policia cívica juveni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1857375"/>
            <a:ext cx="41370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57158" y="3000372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MUCHASGRACIAS</a:t>
            </a:r>
            <a:endParaRPr lang="es-ES" sz="7200" b="1" dirty="0"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6 Rectángulo"/>
          <p:cNvSpPr>
            <a:spLocks noChangeArrowheads="1"/>
          </p:cNvSpPr>
          <p:nvPr/>
        </p:nvSpPr>
        <p:spPr bwMode="auto">
          <a:xfrm>
            <a:off x="344215" y="511314"/>
            <a:ext cx="7809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000" b="1" dirty="0" smtClean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RESPONSABLE PARA  PARA LA PREVENCION Y CONTENCION DEL USO DE POLVORA</a:t>
            </a:r>
            <a:endParaRPr lang="es-CO" sz="2000" b="1" dirty="0"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81" name="8 Diagrama"/>
          <p:cNvGraphicFramePr/>
          <p:nvPr>
            <p:extLst>
              <p:ext uri="{D42A27DB-BD31-4B8C-83A1-F6EECF244321}">
                <p14:modId xmlns:p14="http://schemas.microsoft.com/office/powerpoint/2010/main" val="4003716912"/>
              </p:ext>
            </p:extLst>
          </p:nvPr>
        </p:nvGraphicFramePr>
        <p:xfrm>
          <a:off x="228600" y="1295400"/>
          <a:ext cx="5791200" cy="314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82" name="Picture 5" descr="C:\Users\RICHAR.PETRO\Desktop\imagesCAMLWG8F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23" y="4515475"/>
            <a:ext cx="1334978" cy="112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" name="Picture 2" descr="C:\Users\RICHAR.PETRO\Desktop\imagesCAFMYECL.jp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93267" y="5061470"/>
            <a:ext cx="1537174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5" name="Picture 3" descr="C:\Users\RICHAR.PETRO\Desktop\imagesCA2ILDNR.jp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4515475"/>
            <a:ext cx="1447800" cy="112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8" name="7 Rectángulo"/>
          <p:cNvSpPr/>
          <p:nvPr/>
        </p:nvSpPr>
        <p:spPr>
          <a:xfrm>
            <a:off x="6198782" y="1411149"/>
            <a:ext cx="903664" cy="936170"/>
          </a:xfrm>
          <a:prstGeom prst="rect">
            <a:avLst/>
          </a:prstGeom>
          <a:solidFill>
            <a:schemeClr val="bg1"/>
          </a:solidFill>
          <a:ln>
            <a:solidFill>
              <a:srgbClr val="0B5514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/>
          </a:p>
        </p:txBody>
      </p:sp>
      <p:sp>
        <p:nvSpPr>
          <p:cNvPr id="589" name="5 Forma libre"/>
          <p:cNvSpPr/>
          <p:nvPr/>
        </p:nvSpPr>
        <p:spPr bwMode="auto">
          <a:xfrm>
            <a:off x="5534156" y="2382704"/>
            <a:ext cx="2029544" cy="288032"/>
          </a:xfrm>
          <a:custGeom>
            <a:avLst/>
            <a:gdLst>
              <a:gd name="connsiteX0" fmla="*/ 0 w 756129"/>
              <a:gd name="connsiteY0" fmla="*/ 57312 h 343866"/>
              <a:gd name="connsiteX1" fmla="*/ 16786 w 756129"/>
              <a:gd name="connsiteY1" fmla="*/ 16786 h 343866"/>
              <a:gd name="connsiteX2" fmla="*/ 57312 w 756129"/>
              <a:gd name="connsiteY2" fmla="*/ 0 h 343866"/>
              <a:gd name="connsiteX3" fmla="*/ 698817 w 756129"/>
              <a:gd name="connsiteY3" fmla="*/ 0 h 343866"/>
              <a:gd name="connsiteX4" fmla="*/ 739343 w 756129"/>
              <a:gd name="connsiteY4" fmla="*/ 16786 h 343866"/>
              <a:gd name="connsiteX5" fmla="*/ 756129 w 756129"/>
              <a:gd name="connsiteY5" fmla="*/ 57312 h 343866"/>
              <a:gd name="connsiteX6" fmla="*/ 756129 w 756129"/>
              <a:gd name="connsiteY6" fmla="*/ 286554 h 343866"/>
              <a:gd name="connsiteX7" fmla="*/ 739343 w 756129"/>
              <a:gd name="connsiteY7" fmla="*/ 327080 h 343866"/>
              <a:gd name="connsiteX8" fmla="*/ 698817 w 756129"/>
              <a:gd name="connsiteY8" fmla="*/ 343866 h 343866"/>
              <a:gd name="connsiteX9" fmla="*/ 57312 w 756129"/>
              <a:gd name="connsiteY9" fmla="*/ 343866 h 343866"/>
              <a:gd name="connsiteX10" fmla="*/ 16786 w 756129"/>
              <a:gd name="connsiteY10" fmla="*/ 327080 h 343866"/>
              <a:gd name="connsiteX11" fmla="*/ 0 w 756129"/>
              <a:gd name="connsiteY11" fmla="*/ 286554 h 343866"/>
              <a:gd name="connsiteX12" fmla="*/ 0 w 756129"/>
              <a:gd name="connsiteY12" fmla="*/ 57312 h 34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129" h="343866">
                <a:moveTo>
                  <a:pt x="0" y="57312"/>
                </a:moveTo>
                <a:cubicBezTo>
                  <a:pt x="0" y="42112"/>
                  <a:pt x="6038" y="27534"/>
                  <a:pt x="16786" y="16786"/>
                </a:cubicBezTo>
                <a:cubicBezTo>
                  <a:pt x="27534" y="6038"/>
                  <a:pt x="42112" y="0"/>
                  <a:pt x="57312" y="0"/>
                </a:cubicBezTo>
                <a:lnTo>
                  <a:pt x="698817" y="0"/>
                </a:lnTo>
                <a:cubicBezTo>
                  <a:pt x="714017" y="0"/>
                  <a:pt x="728595" y="6038"/>
                  <a:pt x="739343" y="16786"/>
                </a:cubicBezTo>
                <a:cubicBezTo>
                  <a:pt x="750091" y="27534"/>
                  <a:pt x="756129" y="42112"/>
                  <a:pt x="756129" y="57312"/>
                </a:cubicBezTo>
                <a:lnTo>
                  <a:pt x="756129" y="286554"/>
                </a:lnTo>
                <a:cubicBezTo>
                  <a:pt x="756129" y="301754"/>
                  <a:pt x="750091" y="316332"/>
                  <a:pt x="739343" y="327080"/>
                </a:cubicBezTo>
                <a:cubicBezTo>
                  <a:pt x="728595" y="337828"/>
                  <a:pt x="714017" y="343866"/>
                  <a:pt x="698817" y="343866"/>
                </a:cubicBezTo>
                <a:lnTo>
                  <a:pt x="57312" y="343866"/>
                </a:lnTo>
                <a:cubicBezTo>
                  <a:pt x="42112" y="343866"/>
                  <a:pt x="27534" y="337828"/>
                  <a:pt x="16786" y="327080"/>
                </a:cubicBezTo>
                <a:cubicBezTo>
                  <a:pt x="6038" y="316332"/>
                  <a:pt x="0" y="301754"/>
                  <a:pt x="0" y="286554"/>
                </a:cubicBezTo>
                <a:lnTo>
                  <a:pt x="0" y="5731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66" tIns="51076" rIns="85366" bIns="51076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JEFE SEPRO DEANT</a:t>
            </a:r>
            <a:endParaRPr lang="es-CO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0" name="6 Forma libre"/>
          <p:cNvSpPr/>
          <p:nvPr/>
        </p:nvSpPr>
        <p:spPr bwMode="auto">
          <a:xfrm>
            <a:off x="5534156" y="2706121"/>
            <a:ext cx="2029544" cy="391800"/>
          </a:xfrm>
          <a:custGeom>
            <a:avLst/>
            <a:gdLst>
              <a:gd name="connsiteX0" fmla="*/ 0 w 756129"/>
              <a:gd name="connsiteY0" fmla="*/ 57312 h 343866"/>
              <a:gd name="connsiteX1" fmla="*/ 16786 w 756129"/>
              <a:gd name="connsiteY1" fmla="*/ 16786 h 343866"/>
              <a:gd name="connsiteX2" fmla="*/ 57312 w 756129"/>
              <a:gd name="connsiteY2" fmla="*/ 0 h 343866"/>
              <a:gd name="connsiteX3" fmla="*/ 698817 w 756129"/>
              <a:gd name="connsiteY3" fmla="*/ 0 h 343866"/>
              <a:gd name="connsiteX4" fmla="*/ 739343 w 756129"/>
              <a:gd name="connsiteY4" fmla="*/ 16786 h 343866"/>
              <a:gd name="connsiteX5" fmla="*/ 756129 w 756129"/>
              <a:gd name="connsiteY5" fmla="*/ 57312 h 343866"/>
              <a:gd name="connsiteX6" fmla="*/ 756129 w 756129"/>
              <a:gd name="connsiteY6" fmla="*/ 286554 h 343866"/>
              <a:gd name="connsiteX7" fmla="*/ 739343 w 756129"/>
              <a:gd name="connsiteY7" fmla="*/ 327080 h 343866"/>
              <a:gd name="connsiteX8" fmla="*/ 698817 w 756129"/>
              <a:gd name="connsiteY8" fmla="*/ 343866 h 343866"/>
              <a:gd name="connsiteX9" fmla="*/ 57312 w 756129"/>
              <a:gd name="connsiteY9" fmla="*/ 343866 h 343866"/>
              <a:gd name="connsiteX10" fmla="*/ 16786 w 756129"/>
              <a:gd name="connsiteY10" fmla="*/ 327080 h 343866"/>
              <a:gd name="connsiteX11" fmla="*/ 0 w 756129"/>
              <a:gd name="connsiteY11" fmla="*/ 286554 h 343866"/>
              <a:gd name="connsiteX12" fmla="*/ 0 w 756129"/>
              <a:gd name="connsiteY12" fmla="*/ 57312 h 34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129" h="343866">
                <a:moveTo>
                  <a:pt x="0" y="57312"/>
                </a:moveTo>
                <a:cubicBezTo>
                  <a:pt x="0" y="42112"/>
                  <a:pt x="6038" y="27534"/>
                  <a:pt x="16786" y="16786"/>
                </a:cubicBezTo>
                <a:cubicBezTo>
                  <a:pt x="27534" y="6038"/>
                  <a:pt x="42112" y="0"/>
                  <a:pt x="57312" y="0"/>
                </a:cubicBezTo>
                <a:lnTo>
                  <a:pt x="698817" y="0"/>
                </a:lnTo>
                <a:cubicBezTo>
                  <a:pt x="714017" y="0"/>
                  <a:pt x="728595" y="6038"/>
                  <a:pt x="739343" y="16786"/>
                </a:cubicBezTo>
                <a:cubicBezTo>
                  <a:pt x="750091" y="27534"/>
                  <a:pt x="756129" y="42112"/>
                  <a:pt x="756129" y="57312"/>
                </a:cubicBezTo>
                <a:lnTo>
                  <a:pt x="756129" y="286554"/>
                </a:lnTo>
                <a:cubicBezTo>
                  <a:pt x="756129" y="301754"/>
                  <a:pt x="750091" y="316332"/>
                  <a:pt x="739343" y="327080"/>
                </a:cubicBezTo>
                <a:cubicBezTo>
                  <a:pt x="728595" y="337828"/>
                  <a:pt x="714017" y="343866"/>
                  <a:pt x="698817" y="343866"/>
                </a:cubicBezTo>
                <a:lnTo>
                  <a:pt x="57312" y="343866"/>
                </a:lnTo>
                <a:cubicBezTo>
                  <a:pt x="42112" y="343866"/>
                  <a:pt x="27534" y="337828"/>
                  <a:pt x="16786" y="327080"/>
                </a:cubicBezTo>
                <a:cubicBezTo>
                  <a:pt x="6038" y="316332"/>
                  <a:pt x="0" y="301754"/>
                  <a:pt x="0" y="286554"/>
                </a:cubicBezTo>
                <a:lnTo>
                  <a:pt x="0" y="5731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66" tIns="51076" rIns="85366" bIns="51076" spcCol="1270" anchor="ctr"/>
          <a:lstStyle/>
          <a:p>
            <a:pPr algn="ctr">
              <a:spcAft>
                <a:spcPts val="0"/>
              </a:spcAft>
              <a:tabLst>
                <a:tab pos="-457200" algn="l"/>
              </a:tabLst>
              <a:defRPr/>
            </a:pPr>
            <a:r>
              <a:rPr lang="es-CO" sz="10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MY. LUZ ALEXANDRA ARENAS CORREA</a:t>
            </a:r>
            <a:endParaRPr lang="es-CO" sz="10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2" y="1423124"/>
            <a:ext cx="880546" cy="912221"/>
          </a:xfrm>
          <a:prstGeom prst="rect">
            <a:avLst/>
          </a:prstGeom>
        </p:spPr>
      </p:pic>
      <p:sp>
        <p:nvSpPr>
          <p:cNvPr id="15" name="7 Rectángulo"/>
          <p:cNvSpPr/>
          <p:nvPr/>
        </p:nvSpPr>
        <p:spPr>
          <a:xfrm>
            <a:off x="6097096" y="3401976"/>
            <a:ext cx="903664" cy="936170"/>
          </a:xfrm>
          <a:prstGeom prst="rect">
            <a:avLst/>
          </a:prstGeom>
          <a:solidFill>
            <a:schemeClr val="bg1"/>
          </a:solidFill>
          <a:ln>
            <a:solidFill>
              <a:srgbClr val="0B5514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22" y="3434623"/>
            <a:ext cx="868280" cy="903523"/>
          </a:xfrm>
          <a:prstGeom prst="rect">
            <a:avLst/>
          </a:prstGeom>
        </p:spPr>
      </p:pic>
      <p:sp>
        <p:nvSpPr>
          <p:cNvPr id="18" name="5 Forma libre"/>
          <p:cNvSpPr/>
          <p:nvPr/>
        </p:nvSpPr>
        <p:spPr bwMode="auto">
          <a:xfrm>
            <a:off x="5486400" y="4436368"/>
            <a:ext cx="2029544" cy="288032"/>
          </a:xfrm>
          <a:custGeom>
            <a:avLst/>
            <a:gdLst>
              <a:gd name="connsiteX0" fmla="*/ 0 w 756129"/>
              <a:gd name="connsiteY0" fmla="*/ 57312 h 343866"/>
              <a:gd name="connsiteX1" fmla="*/ 16786 w 756129"/>
              <a:gd name="connsiteY1" fmla="*/ 16786 h 343866"/>
              <a:gd name="connsiteX2" fmla="*/ 57312 w 756129"/>
              <a:gd name="connsiteY2" fmla="*/ 0 h 343866"/>
              <a:gd name="connsiteX3" fmla="*/ 698817 w 756129"/>
              <a:gd name="connsiteY3" fmla="*/ 0 h 343866"/>
              <a:gd name="connsiteX4" fmla="*/ 739343 w 756129"/>
              <a:gd name="connsiteY4" fmla="*/ 16786 h 343866"/>
              <a:gd name="connsiteX5" fmla="*/ 756129 w 756129"/>
              <a:gd name="connsiteY5" fmla="*/ 57312 h 343866"/>
              <a:gd name="connsiteX6" fmla="*/ 756129 w 756129"/>
              <a:gd name="connsiteY6" fmla="*/ 286554 h 343866"/>
              <a:gd name="connsiteX7" fmla="*/ 739343 w 756129"/>
              <a:gd name="connsiteY7" fmla="*/ 327080 h 343866"/>
              <a:gd name="connsiteX8" fmla="*/ 698817 w 756129"/>
              <a:gd name="connsiteY8" fmla="*/ 343866 h 343866"/>
              <a:gd name="connsiteX9" fmla="*/ 57312 w 756129"/>
              <a:gd name="connsiteY9" fmla="*/ 343866 h 343866"/>
              <a:gd name="connsiteX10" fmla="*/ 16786 w 756129"/>
              <a:gd name="connsiteY10" fmla="*/ 327080 h 343866"/>
              <a:gd name="connsiteX11" fmla="*/ 0 w 756129"/>
              <a:gd name="connsiteY11" fmla="*/ 286554 h 343866"/>
              <a:gd name="connsiteX12" fmla="*/ 0 w 756129"/>
              <a:gd name="connsiteY12" fmla="*/ 57312 h 34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129" h="343866">
                <a:moveTo>
                  <a:pt x="0" y="57312"/>
                </a:moveTo>
                <a:cubicBezTo>
                  <a:pt x="0" y="42112"/>
                  <a:pt x="6038" y="27534"/>
                  <a:pt x="16786" y="16786"/>
                </a:cubicBezTo>
                <a:cubicBezTo>
                  <a:pt x="27534" y="6038"/>
                  <a:pt x="42112" y="0"/>
                  <a:pt x="57312" y="0"/>
                </a:cubicBezTo>
                <a:lnTo>
                  <a:pt x="698817" y="0"/>
                </a:lnTo>
                <a:cubicBezTo>
                  <a:pt x="714017" y="0"/>
                  <a:pt x="728595" y="6038"/>
                  <a:pt x="739343" y="16786"/>
                </a:cubicBezTo>
                <a:cubicBezTo>
                  <a:pt x="750091" y="27534"/>
                  <a:pt x="756129" y="42112"/>
                  <a:pt x="756129" y="57312"/>
                </a:cubicBezTo>
                <a:lnTo>
                  <a:pt x="756129" y="286554"/>
                </a:lnTo>
                <a:cubicBezTo>
                  <a:pt x="756129" y="301754"/>
                  <a:pt x="750091" y="316332"/>
                  <a:pt x="739343" y="327080"/>
                </a:cubicBezTo>
                <a:cubicBezTo>
                  <a:pt x="728595" y="337828"/>
                  <a:pt x="714017" y="343866"/>
                  <a:pt x="698817" y="343866"/>
                </a:cubicBezTo>
                <a:lnTo>
                  <a:pt x="57312" y="343866"/>
                </a:lnTo>
                <a:cubicBezTo>
                  <a:pt x="42112" y="343866"/>
                  <a:pt x="27534" y="337828"/>
                  <a:pt x="16786" y="327080"/>
                </a:cubicBezTo>
                <a:cubicBezTo>
                  <a:pt x="6038" y="316332"/>
                  <a:pt x="0" y="301754"/>
                  <a:pt x="0" y="286554"/>
                </a:cubicBezTo>
                <a:lnTo>
                  <a:pt x="0" y="5731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66" tIns="51076" rIns="85366" bIns="51076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JEFE GINAD DEANT</a:t>
            </a:r>
            <a:endParaRPr lang="es-CO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6 Forma libre"/>
          <p:cNvSpPr/>
          <p:nvPr/>
        </p:nvSpPr>
        <p:spPr bwMode="auto">
          <a:xfrm>
            <a:off x="5486400" y="4724400"/>
            <a:ext cx="2029544" cy="391800"/>
          </a:xfrm>
          <a:custGeom>
            <a:avLst/>
            <a:gdLst>
              <a:gd name="connsiteX0" fmla="*/ 0 w 756129"/>
              <a:gd name="connsiteY0" fmla="*/ 57312 h 343866"/>
              <a:gd name="connsiteX1" fmla="*/ 16786 w 756129"/>
              <a:gd name="connsiteY1" fmla="*/ 16786 h 343866"/>
              <a:gd name="connsiteX2" fmla="*/ 57312 w 756129"/>
              <a:gd name="connsiteY2" fmla="*/ 0 h 343866"/>
              <a:gd name="connsiteX3" fmla="*/ 698817 w 756129"/>
              <a:gd name="connsiteY3" fmla="*/ 0 h 343866"/>
              <a:gd name="connsiteX4" fmla="*/ 739343 w 756129"/>
              <a:gd name="connsiteY4" fmla="*/ 16786 h 343866"/>
              <a:gd name="connsiteX5" fmla="*/ 756129 w 756129"/>
              <a:gd name="connsiteY5" fmla="*/ 57312 h 343866"/>
              <a:gd name="connsiteX6" fmla="*/ 756129 w 756129"/>
              <a:gd name="connsiteY6" fmla="*/ 286554 h 343866"/>
              <a:gd name="connsiteX7" fmla="*/ 739343 w 756129"/>
              <a:gd name="connsiteY7" fmla="*/ 327080 h 343866"/>
              <a:gd name="connsiteX8" fmla="*/ 698817 w 756129"/>
              <a:gd name="connsiteY8" fmla="*/ 343866 h 343866"/>
              <a:gd name="connsiteX9" fmla="*/ 57312 w 756129"/>
              <a:gd name="connsiteY9" fmla="*/ 343866 h 343866"/>
              <a:gd name="connsiteX10" fmla="*/ 16786 w 756129"/>
              <a:gd name="connsiteY10" fmla="*/ 327080 h 343866"/>
              <a:gd name="connsiteX11" fmla="*/ 0 w 756129"/>
              <a:gd name="connsiteY11" fmla="*/ 286554 h 343866"/>
              <a:gd name="connsiteX12" fmla="*/ 0 w 756129"/>
              <a:gd name="connsiteY12" fmla="*/ 57312 h 34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129" h="343866">
                <a:moveTo>
                  <a:pt x="0" y="57312"/>
                </a:moveTo>
                <a:cubicBezTo>
                  <a:pt x="0" y="42112"/>
                  <a:pt x="6038" y="27534"/>
                  <a:pt x="16786" y="16786"/>
                </a:cubicBezTo>
                <a:cubicBezTo>
                  <a:pt x="27534" y="6038"/>
                  <a:pt x="42112" y="0"/>
                  <a:pt x="57312" y="0"/>
                </a:cubicBezTo>
                <a:lnTo>
                  <a:pt x="698817" y="0"/>
                </a:lnTo>
                <a:cubicBezTo>
                  <a:pt x="714017" y="0"/>
                  <a:pt x="728595" y="6038"/>
                  <a:pt x="739343" y="16786"/>
                </a:cubicBezTo>
                <a:cubicBezTo>
                  <a:pt x="750091" y="27534"/>
                  <a:pt x="756129" y="42112"/>
                  <a:pt x="756129" y="57312"/>
                </a:cubicBezTo>
                <a:lnTo>
                  <a:pt x="756129" y="286554"/>
                </a:lnTo>
                <a:cubicBezTo>
                  <a:pt x="756129" y="301754"/>
                  <a:pt x="750091" y="316332"/>
                  <a:pt x="739343" y="327080"/>
                </a:cubicBezTo>
                <a:cubicBezTo>
                  <a:pt x="728595" y="337828"/>
                  <a:pt x="714017" y="343866"/>
                  <a:pt x="698817" y="343866"/>
                </a:cubicBezTo>
                <a:lnTo>
                  <a:pt x="57312" y="343866"/>
                </a:lnTo>
                <a:cubicBezTo>
                  <a:pt x="42112" y="343866"/>
                  <a:pt x="27534" y="337828"/>
                  <a:pt x="16786" y="327080"/>
                </a:cubicBezTo>
                <a:cubicBezTo>
                  <a:pt x="6038" y="316332"/>
                  <a:pt x="0" y="301754"/>
                  <a:pt x="0" y="286554"/>
                </a:cubicBezTo>
                <a:lnTo>
                  <a:pt x="0" y="5731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66" tIns="51076" rIns="85366" bIns="51076" spcCol="1270" anchor="ctr"/>
          <a:lstStyle/>
          <a:p>
            <a:pPr algn="ctr">
              <a:spcAft>
                <a:spcPts val="0"/>
              </a:spcAft>
              <a:tabLst>
                <a:tab pos="-457200" algn="l"/>
              </a:tabLst>
              <a:defRPr/>
            </a:pPr>
            <a:r>
              <a:rPr lang="es-CO" sz="10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IT. FRANK JOSE CONDE TORRALVO</a:t>
            </a:r>
            <a:endParaRPr lang="es-CO" sz="10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17"/>
          <p:cNvSpPr txBox="1">
            <a:spLocks noChangeArrowheads="1"/>
          </p:cNvSpPr>
          <p:nvPr/>
        </p:nvSpPr>
        <p:spPr bwMode="auto">
          <a:xfrm>
            <a:off x="7052777" y="3859226"/>
            <a:ext cx="309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Anorí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ext Box 221"/>
          <p:cNvSpPr txBox="1">
            <a:spLocks noChangeArrowheads="1"/>
          </p:cNvSpPr>
          <p:nvPr/>
        </p:nvSpPr>
        <p:spPr bwMode="auto">
          <a:xfrm>
            <a:off x="6740937" y="4464702"/>
            <a:ext cx="37863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Carolina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 Box 222"/>
          <p:cNvSpPr txBox="1">
            <a:spLocks noChangeArrowheads="1"/>
          </p:cNvSpPr>
          <p:nvPr/>
        </p:nvSpPr>
        <p:spPr bwMode="auto">
          <a:xfrm rot="18554289">
            <a:off x="6904350" y="4281438"/>
            <a:ext cx="3626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Guadal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 Box 223"/>
          <p:cNvSpPr txBox="1">
            <a:spLocks noChangeArrowheads="1"/>
          </p:cNvSpPr>
          <p:nvPr/>
        </p:nvSpPr>
        <p:spPr bwMode="auto">
          <a:xfrm>
            <a:off x="6950143" y="4507731"/>
            <a:ext cx="3513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Gómez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Plata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Text Box 221"/>
          <p:cNvSpPr txBox="1">
            <a:spLocks noChangeArrowheads="1"/>
          </p:cNvSpPr>
          <p:nvPr/>
        </p:nvSpPr>
        <p:spPr bwMode="auto">
          <a:xfrm>
            <a:off x="6740937" y="4464702"/>
            <a:ext cx="37863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Carolina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Text Box 222"/>
          <p:cNvSpPr txBox="1">
            <a:spLocks noChangeArrowheads="1"/>
          </p:cNvSpPr>
          <p:nvPr/>
        </p:nvSpPr>
        <p:spPr bwMode="auto">
          <a:xfrm rot="18554289">
            <a:off x="6904350" y="4281438"/>
            <a:ext cx="3626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Guadal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 Box 223"/>
          <p:cNvSpPr txBox="1">
            <a:spLocks noChangeArrowheads="1"/>
          </p:cNvSpPr>
          <p:nvPr/>
        </p:nvSpPr>
        <p:spPr bwMode="auto">
          <a:xfrm>
            <a:off x="6950143" y="4507731"/>
            <a:ext cx="3513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Gómez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Plata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3" name="6 Rectángulo"/>
          <p:cNvSpPr>
            <a:spLocks noChangeArrowheads="1"/>
          </p:cNvSpPr>
          <p:nvPr/>
        </p:nvSpPr>
        <p:spPr bwMode="auto">
          <a:xfrm>
            <a:off x="39415" y="435114"/>
            <a:ext cx="7809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0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DISPOSITIVO POLICIAL </a:t>
            </a:r>
            <a:r>
              <a:rPr lang="es-CO" sz="2000" b="1" dirty="0" smtClean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PROYECTADO PARA LA PREVENCION Y CONTENCION DEL USO DE POLVORA</a:t>
            </a:r>
            <a:endParaRPr lang="es-CO" sz="2000" b="1" dirty="0"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4" name="6 Rectángulo"/>
          <p:cNvSpPr>
            <a:spLocks noChangeArrowheads="1"/>
          </p:cNvSpPr>
          <p:nvPr/>
        </p:nvSpPr>
        <p:spPr bwMode="auto">
          <a:xfrm>
            <a:off x="609600" y="1276290"/>
            <a:ext cx="65527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2000" b="1" dirty="0" smtClean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DEPARTAMENTO DE POLICIA ANTIOQUIA</a:t>
            </a:r>
            <a:endParaRPr lang="es-CO" sz="2000" b="1" dirty="0"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5" name="124 CuadroTexto"/>
          <p:cNvSpPr txBox="1"/>
          <p:nvPr/>
        </p:nvSpPr>
        <p:spPr bwMode="auto">
          <a:xfrm>
            <a:off x="-1463" y="1916668"/>
            <a:ext cx="388766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s-C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Talento Humano:  </a:t>
            </a:r>
            <a:r>
              <a:rPr lang="es-C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      </a:t>
            </a:r>
            <a:r>
              <a:rPr lang="es-CO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Unidades</a:t>
            </a:r>
            <a:endParaRPr lang="es-CO" b="1" dirty="0">
              <a:solidFill>
                <a:srgbClr val="FF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156" name="44 Grupo"/>
          <p:cNvGrpSpPr>
            <a:grpSpLocks/>
          </p:cNvGrpSpPr>
          <p:nvPr/>
        </p:nvGrpSpPr>
        <p:grpSpPr bwMode="auto">
          <a:xfrm>
            <a:off x="87801" y="2422201"/>
            <a:ext cx="4679950" cy="1606302"/>
            <a:chOff x="3587328" y="1583670"/>
            <a:chExt cx="2791642" cy="2162595"/>
          </a:xfrm>
        </p:grpSpPr>
        <p:pic>
          <p:nvPicPr>
            <p:cNvPr id="1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84"/>
            <a:stretch>
              <a:fillRect/>
            </a:stretch>
          </p:blipFill>
          <p:spPr bwMode="auto">
            <a:xfrm>
              <a:off x="3587328" y="1602480"/>
              <a:ext cx="823822" cy="1502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8" name="41 Grupo"/>
            <p:cNvGrpSpPr>
              <a:grpSpLocks/>
            </p:cNvGrpSpPr>
            <p:nvPr/>
          </p:nvGrpSpPr>
          <p:grpSpPr bwMode="auto">
            <a:xfrm>
              <a:off x="3613472" y="1583670"/>
              <a:ext cx="2765498" cy="2162595"/>
              <a:chOff x="3642500" y="1151241"/>
              <a:chExt cx="2765498" cy="2287431"/>
            </a:xfrm>
          </p:grpSpPr>
          <p:pic>
            <p:nvPicPr>
              <p:cNvPr id="159" name="32 Imagen" descr="P310368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318"/>
              <a:stretch>
                <a:fillRect/>
              </a:stretch>
            </p:blipFill>
            <p:spPr bwMode="auto">
              <a:xfrm>
                <a:off x="5283066" y="1171138"/>
                <a:ext cx="1124932" cy="158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0" name="130 Conector recto"/>
              <p:cNvCxnSpPr/>
              <p:nvPr/>
            </p:nvCxnSpPr>
            <p:spPr>
              <a:xfrm rot="5400000">
                <a:off x="4531945" y="2122891"/>
                <a:ext cx="1945237" cy="1937"/>
              </a:xfrm>
              <a:prstGeom prst="line">
                <a:avLst/>
              </a:prstGeom>
              <a:ln w="28575">
                <a:solidFill>
                  <a:srgbClr val="FFFF00">
                    <a:alpha val="44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131 Conector recto"/>
              <p:cNvCxnSpPr/>
              <p:nvPr/>
            </p:nvCxnSpPr>
            <p:spPr>
              <a:xfrm rot="5400000">
                <a:off x="5381154" y="2122891"/>
                <a:ext cx="1945237" cy="1937"/>
              </a:xfrm>
              <a:prstGeom prst="line">
                <a:avLst/>
              </a:prstGeom>
              <a:ln w="28575">
                <a:solidFill>
                  <a:srgbClr val="FFFF00">
                    <a:alpha val="44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133 Conector recto"/>
              <p:cNvCxnSpPr/>
              <p:nvPr/>
            </p:nvCxnSpPr>
            <p:spPr>
              <a:xfrm rot="5400000">
                <a:off x="3520060" y="2122891"/>
                <a:ext cx="1945237" cy="1937"/>
              </a:xfrm>
              <a:prstGeom prst="line">
                <a:avLst/>
              </a:prstGeom>
              <a:ln w="28575">
                <a:solidFill>
                  <a:srgbClr val="FFFF00">
                    <a:alpha val="44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" name="22 Grupo"/>
              <p:cNvGrpSpPr>
                <a:grpSpLocks/>
              </p:cNvGrpSpPr>
              <p:nvPr/>
            </p:nvGrpSpPr>
            <p:grpSpPr bwMode="auto">
              <a:xfrm>
                <a:off x="3665329" y="2052331"/>
                <a:ext cx="819800" cy="1371064"/>
                <a:chOff x="1344712" y="2206706"/>
                <a:chExt cx="820179" cy="1371604"/>
              </a:xfrm>
            </p:grpSpPr>
            <p:sp>
              <p:nvSpPr>
                <p:cNvPr id="172" name="152 CuadroTexto"/>
                <p:cNvSpPr txBox="1"/>
                <p:nvPr/>
              </p:nvSpPr>
              <p:spPr>
                <a:xfrm>
                  <a:off x="1344712" y="2909891"/>
                  <a:ext cx="792366" cy="66841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>
                  <a:spAutoFit/>
                </a:bodyPr>
                <a:lstStyle/>
                <a:p>
                  <a:pPr algn="ctr" defTabSz="457200">
                    <a:defRPr/>
                  </a:pPr>
                  <a:endParaRPr lang="es-CO" sz="1200" b="1" dirty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  <a:p>
                  <a:pPr algn="ctr" defTabSz="457200">
                    <a:defRPr/>
                  </a:pPr>
                  <a:r>
                    <a:rPr lang="es-CO" sz="1200" b="1" dirty="0">
                      <a:solidFill>
                        <a:prstClr val="black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Oficiales</a:t>
                  </a:r>
                </a:p>
              </p:txBody>
            </p:sp>
            <p:sp>
              <p:nvSpPr>
                <p:cNvPr id="173" name="23 CuadroTexto"/>
                <p:cNvSpPr txBox="1"/>
                <p:nvPr/>
              </p:nvSpPr>
              <p:spPr>
                <a:xfrm>
                  <a:off x="1454322" y="2206706"/>
                  <a:ext cx="710569" cy="57929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defTabSz="457200">
                    <a:defRPr/>
                  </a:pPr>
                  <a:r>
                    <a:rPr lang="es-CO" sz="2000" b="1" dirty="0" smtClean="0">
                      <a:solidFill>
                        <a:prstClr val="white"/>
                      </a:solidFill>
                      <a:effectLst>
                        <a:glow rad="101600">
                          <a:prstClr val="black">
                            <a:alpha val="60000"/>
                          </a:prstClr>
                        </a:glo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136</a:t>
                  </a:r>
                  <a:endParaRPr lang="es-CO" sz="2000" b="1" dirty="0">
                    <a:solidFill>
                      <a:prstClr val="white"/>
                    </a:solidFill>
                    <a:effectLst>
                      <a:glow rad="101600">
                        <a:prstClr val="black">
                          <a:alpha val="60000"/>
                        </a:prstClr>
                      </a:glo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64" name="137 Conector recto"/>
              <p:cNvCxnSpPr/>
              <p:nvPr/>
            </p:nvCxnSpPr>
            <p:spPr>
              <a:xfrm flipV="1">
                <a:off x="3642500" y="2745094"/>
                <a:ext cx="2710304" cy="13780"/>
              </a:xfrm>
              <a:prstGeom prst="line">
                <a:avLst/>
              </a:prstGeom>
              <a:ln w="28575"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30 Grupo"/>
              <p:cNvGrpSpPr>
                <a:grpSpLocks/>
              </p:cNvGrpSpPr>
              <p:nvPr/>
            </p:nvGrpSpPr>
            <p:grpSpPr bwMode="auto">
              <a:xfrm>
                <a:off x="4493364" y="1171137"/>
                <a:ext cx="970362" cy="2267535"/>
                <a:chOff x="1277886" y="1553723"/>
                <a:chExt cx="970704" cy="2267535"/>
              </a:xfrm>
            </p:grpSpPr>
            <p:pic>
              <p:nvPicPr>
                <p:cNvPr id="169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3290" y="1553723"/>
                  <a:ext cx="679439" cy="161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0" name="146 CuadroTexto"/>
                <p:cNvSpPr txBox="1"/>
                <p:nvPr/>
              </p:nvSpPr>
              <p:spPr>
                <a:xfrm>
                  <a:off x="1277887" y="3153102"/>
                  <a:ext cx="970703" cy="6681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>
                  <a:spAutoFit/>
                </a:bodyPr>
                <a:lstStyle/>
                <a:p>
                  <a:pPr algn="ctr" defTabSz="457200">
                    <a:defRPr/>
                  </a:pPr>
                  <a:r>
                    <a:rPr lang="es-CO" sz="1200" b="1" dirty="0">
                      <a:solidFill>
                        <a:prstClr val="black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Suboficiales </a:t>
                  </a:r>
                </a:p>
                <a:p>
                  <a:pPr algn="ctr" defTabSz="457200">
                    <a:defRPr/>
                  </a:pPr>
                  <a:r>
                    <a:rPr lang="es-CO" sz="1200" b="1" dirty="0">
                      <a:solidFill>
                        <a:prstClr val="black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y Nivel ejecutivo</a:t>
                  </a:r>
                </a:p>
              </p:txBody>
            </p:sp>
            <p:sp>
              <p:nvSpPr>
                <p:cNvPr id="171" name="147 CuadroTexto"/>
                <p:cNvSpPr txBox="1"/>
                <p:nvPr/>
              </p:nvSpPr>
              <p:spPr>
                <a:xfrm>
                  <a:off x="1277886" y="2434916"/>
                  <a:ext cx="719999" cy="57906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defTabSz="457200">
                    <a:defRPr/>
                  </a:pPr>
                  <a:r>
                    <a:rPr lang="es-CO" sz="2000" b="1" dirty="0" smtClean="0">
                      <a:solidFill>
                        <a:prstClr val="white"/>
                      </a:solidFill>
                      <a:effectLst>
                        <a:glow rad="101600">
                          <a:prstClr val="black">
                            <a:alpha val="60000"/>
                          </a:prstClr>
                        </a:glo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1629</a:t>
                  </a:r>
                  <a:endParaRPr lang="es-CO" sz="2000" b="1" dirty="0">
                    <a:solidFill>
                      <a:prstClr val="white"/>
                    </a:solidFill>
                    <a:effectLst>
                      <a:glow rad="101600">
                        <a:prstClr val="black">
                          <a:alpha val="60000"/>
                        </a:prstClr>
                      </a:glo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6" name="139 CuadroTexto"/>
              <p:cNvSpPr txBox="1"/>
              <p:nvPr/>
            </p:nvSpPr>
            <p:spPr bwMode="auto">
              <a:xfrm>
                <a:off x="5503865" y="2744211"/>
                <a:ext cx="850950" cy="6681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 algn="ctr" defTabSz="457200">
                  <a:defRPr/>
                </a:pPr>
                <a:r>
                  <a:rPr lang="es-CO" sz="1200" b="1" dirty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Patrulleros y</a:t>
                </a:r>
              </a:p>
              <a:p>
                <a:pPr algn="ctr" defTabSz="457200">
                  <a:defRPr/>
                </a:pPr>
                <a:r>
                  <a:rPr lang="es-CO" sz="1200" b="1" dirty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Agentes</a:t>
                </a:r>
              </a:p>
            </p:txBody>
          </p:sp>
          <p:sp>
            <p:nvSpPr>
              <p:cNvPr id="167" name="140 CuadroTexto"/>
              <p:cNvSpPr txBox="1"/>
              <p:nvPr/>
            </p:nvSpPr>
            <p:spPr bwMode="auto">
              <a:xfrm>
                <a:off x="5463725" y="2052330"/>
                <a:ext cx="837905" cy="5790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457200">
                  <a:defRPr/>
                </a:pPr>
                <a:r>
                  <a:rPr lang="es-CO" sz="2000" b="1" dirty="0" smtClean="0">
                    <a:solidFill>
                      <a:prstClr val="white"/>
                    </a:solidFill>
                    <a:effectLst>
                      <a:glow rad="101600">
                        <a:prstClr val="black">
                          <a:alpha val="60000"/>
                        </a:prstClr>
                      </a:glo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3358</a:t>
                </a:r>
                <a:endParaRPr lang="es-CO" sz="2000" b="1" dirty="0">
                  <a:solidFill>
                    <a:prstClr val="white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cxnSp>
            <p:nvCxnSpPr>
              <p:cNvPr id="168" name="156 Conector recto"/>
              <p:cNvCxnSpPr/>
              <p:nvPr/>
            </p:nvCxnSpPr>
            <p:spPr>
              <a:xfrm rot="5400000">
                <a:off x="2670851" y="2143560"/>
                <a:ext cx="1945235" cy="1937"/>
              </a:xfrm>
              <a:prstGeom prst="line">
                <a:avLst/>
              </a:prstGeom>
              <a:ln w="28575">
                <a:solidFill>
                  <a:srgbClr val="FFFF00">
                    <a:alpha val="44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4" name="124 CuadroTexto"/>
          <p:cNvSpPr txBox="1"/>
          <p:nvPr/>
        </p:nvSpPr>
        <p:spPr bwMode="auto">
          <a:xfrm>
            <a:off x="4965700" y="1676400"/>
            <a:ext cx="3646488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s-C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Talento Humano APOYO:</a:t>
            </a:r>
          </a:p>
          <a:p>
            <a:pPr algn="ctr" defTabSz="457200">
              <a:defRPr/>
            </a:pPr>
            <a:r>
              <a:rPr lang="es-C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s-C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00 </a:t>
            </a:r>
            <a:r>
              <a:rPr lang="es-CO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Unidades</a:t>
            </a:r>
            <a:endParaRPr lang="es-CO" b="1" dirty="0">
              <a:solidFill>
                <a:srgbClr val="FF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175" name="44 Grupo"/>
          <p:cNvGrpSpPr>
            <a:grpSpLocks/>
          </p:cNvGrpSpPr>
          <p:nvPr/>
        </p:nvGrpSpPr>
        <p:grpSpPr bwMode="auto">
          <a:xfrm>
            <a:off x="4938107" y="2367785"/>
            <a:ext cx="3934615" cy="1903045"/>
            <a:chOff x="3587328" y="1583670"/>
            <a:chExt cx="2791642" cy="2162596"/>
          </a:xfrm>
        </p:grpSpPr>
        <p:pic>
          <p:nvPicPr>
            <p:cNvPr id="17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84"/>
            <a:stretch>
              <a:fillRect/>
            </a:stretch>
          </p:blipFill>
          <p:spPr bwMode="auto">
            <a:xfrm>
              <a:off x="3587328" y="1602480"/>
              <a:ext cx="823822" cy="1502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7" name="41 Grupo"/>
            <p:cNvGrpSpPr>
              <a:grpSpLocks/>
            </p:cNvGrpSpPr>
            <p:nvPr/>
          </p:nvGrpSpPr>
          <p:grpSpPr bwMode="auto">
            <a:xfrm>
              <a:off x="3613473" y="1583670"/>
              <a:ext cx="2765497" cy="2162596"/>
              <a:chOff x="3642501" y="1151241"/>
              <a:chExt cx="2765497" cy="2287432"/>
            </a:xfrm>
          </p:grpSpPr>
          <p:pic>
            <p:nvPicPr>
              <p:cNvPr id="178" name="32 Imagen" descr="P310368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318"/>
              <a:stretch>
                <a:fillRect/>
              </a:stretch>
            </p:blipFill>
            <p:spPr bwMode="auto">
              <a:xfrm>
                <a:off x="5283066" y="1171138"/>
                <a:ext cx="1124932" cy="158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79" name="130 Conector recto"/>
              <p:cNvCxnSpPr/>
              <p:nvPr/>
            </p:nvCxnSpPr>
            <p:spPr>
              <a:xfrm rot="5400000">
                <a:off x="4531946" y="2122890"/>
                <a:ext cx="1945235" cy="1937"/>
              </a:xfrm>
              <a:prstGeom prst="line">
                <a:avLst/>
              </a:prstGeom>
              <a:ln w="28575">
                <a:solidFill>
                  <a:srgbClr val="FFFF00">
                    <a:alpha val="44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131 Conector recto"/>
              <p:cNvCxnSpPr/>
              <p:nvPr/>
            </p:nvCxnSpPr>
            <p:spPr>
              <a:xfrm rot="5400000">
                <a:off x="5381155" y="2122890"/>
                <a:ext cx="1945235" cy="1937"/>
              </a:xfrm>
              <a:prstGeom prst="line">
                <a:avLst/>
              </a:prstGeom>
              <a:ln w="28575">
                <a:solidFill>
                  <a:srgbClr val="FFFF00">
                    <a:alpha val="44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133 Conector recto"/>
              <p:cNvCxnSpPr/>
              <p:nvPr/>
            </p:nvCxnSpPr>
            <p:spPr>
              <a:xfrm rot="5400000">
                <a:off x="3520061" y="2122890"/>
                <a:ext cx="1945235" cy="1937"/>
              </a:xfrm>
              <a:prstGeom prst="line">
                <a:avLst/>
              </a:prstGeom>
              <a:ln w="28575">
                <a:solidFill>
                  <a:srgbClr val="FFFF00">
                    <a:alpha val="44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" name="22 Grupo"/>
              <p:cNvGrpSpPr>
                <a:grpSpLocks/>
              </p:cNvGrpSpPr>
              <p:nvPr/>
            </p:nvGrpSpPr>
            <p:grpSpPr bwMode="auto">
              <a:xfrm>
                <a:off x="3665329" y="2052331"/>
                <a:ext cx="792000" cy="1371064"/>
                <a:chOff x="1344712" y="2206706"/>
                <a:chExt cx="792366" cy="1371604"/>
              </a:xfrm>
            </p:grpSpPr>
            <p:sp>
              <p:nvSpPr>
                <p:cNvPr id="191" name="152 CuadroTexto"/>
                <p:cNvSpPr txBox="1"/>
                <p:nvPr/>
              </p:nvSpPr>
              <p:spPr>
                <a:xfrm>
                  <a:off x="1344712" y="2909891"/>
                  <a:ext cx="792366" cy="66841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>
                  <a:spAutoFit/>
                </a:bodyPr>
                <a:lstStyle/>
                <a:p>
                  <a:pPr algn="ctr" defTabSz="457200">
                    <a:defRPr/>
                  </a:pPr>
                  <a:endParaRPr lang="es-CO" sz="1200" b="1" dirty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  <a:p>
                  <a:pPr algn="ctr" defTabSz="457200">
                    <a:defRPr/>
                  </a:pPr>
                  <a:r>
                    <a:rPr lang="es-CO" sz="1200" b="1" dirty="0">
                      <a:solidFill>
                        <a:prstClr val="black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Oficiales</a:t>
                  </a:r>
                </a:p>
              </p:txBody>
            </p:sp>
            <p:sp>
              <p:nvSpPr>
                <p:cNvPr id="192" name="23 CuadroTexto"/>
                <p:cNvSpPr txBox="1"/>
                <p:nvPr/>
              </p:nvSpPr>
              <p:spPr>
                <a:xfrm>
                  <a:off x="1400677" y="2206706"/>
                  <a:ext cx="710569" cy="57929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defTabSz="457200">
                    <a:defRPr/>
                  </a:pPr>
                  <a:r>
                    <a:rPr lang="es-CO" sz="2000" b="1" dirty="0">
                      <a:solidFill>
                        <a:prstClr val="white"/>
                      </a:solidFill>
                      <a:effectLst>
                        <a:glow rad="101600">
                          <a:prstClr val="black">
                            <a:alpha val="60000"/>
                          </a:prstClr>
                        </a:glo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 0 </a:t>
                  </a:r>
                </a:p>
              </p:txBody>
            </p:sp>
          </p:grpSp>
          <p:cxnSp>
            <p:nvCxnSpPr>
              <p:cNvPr id="183" name="137 Conector recto"/>
              <p:cNvCxnSpPr/>
              <p:nvPr/>
            </p:nvCxnSpPr>
            <p:spPr>
              <a:xfrm flipV="1">
                <a:off x="3642501" y="2745094"/>
                <a:ext cx="2710303" cy="13780"/>
              </a:xfrm>
              <a:prstGeom prst="line">
                <a:avLst/>
              </a:prstGeom>
              <a:ln w="28575"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" name="30 Grupo"/>
              <p:cNvGrpSpPr>
                <a:grpSpLocks/>
              </p:cNvGrpSpPr>
              <p:nvPr/>
            </p:nvGrpSpPr>
            <p:grpSpPr bwMode="auto">
              <a:xfrm>
                <a:off x="4493364" y="1171137"/>
                <a:ext cx="970361" cy="2267536"/>
                <a:chOff x="1277886" y="1553723"/>
                <a:chExt cx="970703" cy="2267536"/>
              </a:xfrm>
            </p:grpSpPr>
            <p:pic>
              <p:nvPicPr>
                <p:cNvPr id="188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3290" y="1553723"/>
                  <a:ext cx="679439" cy="161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9" name="146 CuadroTexto"/>
                <p:cNvSpPr txBox="1"/>
                <p:nvPr/>
              </p:nvSpPr>
              <p:spPr>
                <a:xfrm>
                  <a:off x="1277886" y="3153103"/>
                  <a:ext cx="970703" cy="6681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>
                  <a:spAutoFit/>
                </a:bodyPr>
                <a:lstStyle/>
                <a:p>
                  <a:pPr algn="ctr" defTabSz="457200">
                    <a:defRPr/>
                  </a:pPr>
                  <a:r>
                    <a:rPr lang="es-CO" sz="1200" b="1" dirty="0">
                      <a:solidFill>
                        <a:prstClr val="black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Suboficiales </a:t>
                  </a:r>
                </a:p>
                <a:p>
                  <a:pPr algn="ctr" defTabSz="457200">
                    <a:defRPr/>
                  </a:pPr>
                  <a:r>
                    <a:rPr lang="es-CO" sz="1200" b="1" dirty="0">
                      <a:solidFill>
                        <a:prstClr val="black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y Nivel ejecutivo</a:t>
                  </a:r>
                </a:p>
              </p:txBody>
            </p:sp>
            <p:sp>
              <p:nvSpPr>
                <p:cNvPr id="190" name="147 CuadroTexto"/>
                <p:cNvSpPr txBox="1"/>
                <p:nvPr/>
              </p:nvSpPr>
              <p:spPr>
                <a:xfrm>
                  <a:off x="1277886" y="2434916"/>
                  <a:ext cx="719999" cy="57906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defTabSz="457200">
                    <a:defRPr/>
                  </a:pPr>
                  <a:r>
                    <a:rPr lang="es-CO" sz="2000" b="1" dirty="0" smtClean="0">
                      <a:solidFill>
                        <a:prstClr val="white"/>
                      </a:solidFill>
                      <a:effectLst>
                        <a:glow rad="101600">
                          <a:prstClr val="black">
                            <a:alpha val="60000"/>
                          </a:prstClr>
                        </a:glo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0</a:t>
                  </a:r>
                  <a:endParaRPr lang="es-CO" sz="2000" b="1" dirty="0">
                    <a:solidFill>
                      <a:prstClr val="white"/>
                    </a:solidFill>
                    <a:effectLst>
                      <a:glow rad="101600">
                        <a:prstClr val="black">
                          <a:alpha val="60000"/>
                        </a:prstClr>
                      </a:glo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5" name="139 CuadroTexto"/>
              <p:cNvSpPr txBox="1"/>
              <p:nvPr/>
            </p:nvSpPr>
            <p:spPr bwMode="auto">
              <a:xfrm>
                <a:off x="5503865" y="2744211"/>
                <a:ext cx="850950" cy="6681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 algn="ctr" defTabSz="457200">
                  <a:defRPr/>
                </a:pPr>
                <a:r>
                  <a:rPr lang="es-CO" sz="1200" b="1" dirty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Patrulleros y</a:t>
                </a:r>
              </a:p>
              <a:p>
                <a:pPr algn="ctr" defTabSz="457200">
                  <a:defRPr/>
                </a:pPr>
                <a:r>
                  <a:rPr lang="es-CO" sz="1200" b="1" dirty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Agentes</a:t>
                </a:r>
              </a:p>
            </p:txBody>
          </p:sp>
          <p:sp>
            <p:nvSpPr>
              <p:cNvPr id="186" name="140 CuadroTexto"/>
              <p:cNvSpPr txBox="1"/>
              <p:nvPr/>
            </p:nvSpPr>
            <p:spPr bwMode="auto">
              <a:xfrm>
                <a:off x="5463725" y="2052330"/>
                <a:ext cx="837905" cy="5790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457200">
                  <a:defRPr/>
                </a:pPr>
                <a:r>
                  <a:rPr lang="es-CO" sz="2000" b="1" dirty="0" smtClean="0">
                    <a:solidFill>
                      <a:prstClr val="white"/>
                    </a:solidFill>
                    <a:effectLst>
                      <a:glow rad="101600">
                        <a:prstClr val="black">
                          <a:alpha val="60000"/>
                        </a:prstClr>
                      </a:glo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0</a:t>
                </a:r>
                <a:endParaRPr lang="es-CO" sz="2000" b="1" dirty="0">
                  <a:solidFill>
                    <a:prstClr val="white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cxnSp>
            <p:nvCxnSpPr>
              <p:cNvPr id="187" name="156 Conector recto"/>
              <p:cNvCxnSpPr/>
              <p:nvPr/>
            </p:nvCxnSpPr>
            <p:spPr>
              <a:xfrm rot="5400000">
                <a:off x="2670851" y="2143560"/>
                <a:ext cx="1945237" cy="1937"/>
              </a:xfrm>
              <a:prstGeom prst="line">
                <a:avLst/>
              </a:prstGeom>
              <a:ln w="28575">
                <a:solidFill>
                  <a:srgbClr val="FFFF00">
                    <a:alpha val="44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32078"/>
              </p:ext>
            </p:extLst>
          </p:nvPr>
        </p:nvGraphicFramePr>
        <p:xfrm>
          <a:off x="1829395" y="4245049"/>
          <a:ext cx="3648075" cy="1874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1194"/>
                <a:gridCol w="1056881"/>
              </a:tblGrid>
              <a:tr h="716860">
                <a:tc gridSpan="2">
                  <a:txBody>
                    <a:bodyPr/>
                    <a:lstStyle/>
                    <a:p>
                      <a:pPr algn="ctr"/>
                      <a:r>
                        <a:rPr lang="es-CO" sz="3200" dirty="0" smtClean="0"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Medios Logísticos</a:t>
                      </a:r>
                      <a:endParaRPr lang="es-CO" sz="3200" b="1" dirty="0"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17844">
                <a:tc>
                  <a:txBody>
                    <a:bodyPr/>
                    <a:lstStyle/>
                    <a:p>
                      <a:pPr algn="ctr"/>
                      <a:r>
                        <a:rPr lang="es-CO" sz="2800" b="0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CAMIONETAS</a:t>
                      </a:r>
                      <a:endParaRPr lang="es-CO" sz="28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/>
                        <a:t>355</a:t>
                      </a:r>
                      <a:endParaRPr lang="es-ES" sz="3200" dirty="0"/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44">
                <a:tc>
                  <a:txBody>
                    <a:bodyPr/>
                    <a:lstStyle/>
                    <a:p>
                      <a:pPr algn="ctr"/>
                      <a:r>
                        <a:rPr lang="es-CO" sz="2800" b="0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MOTOCICLETAS</a:t>
                      </a:r>
                      <a:endParaRPr lang="es-CO" sz="28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/>
                        <a:t>866</a:t>
                      </a:r>
                      <a:endParaRPr lang="es-ES" sz="3200" dirty="0"/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17"/>
          <p:cNvSpPr txBox="1">
            <a:spLocks noChangeArrowheads="1"/>
          </p:cNvSpPr>
          <p:nvPr/>
        </p:nvSpPr>
        <p:spPr bwMode="auto">
          <a:xfrm>
            <a:off x="7052777" y="3859226"/>
            <a:ext cx="309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Anorí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ext Box 221"/>
          <p:cNvSpPr txBox="1">
            <a:spLocks noChangeArrowheads="1"/>
          </p:cNvSpPr>
          <p:nvPr/>
        </p:nvSpPr>
        <p:spPr bwMode="auto">
          <a:xfrm>
            <a:off x="6740937" y="4464702"/>
            <a:ext cx="37863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Carolina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 Box 222"/>
          <p:cNvSpPr txBox="1">
            <a:spLocks noChangeArrowheads="1"/>
          </p:cNvSpPr>
          <p:nvPr/>
        </p:nvSpPr>
        <p:spPr bwMode="auto">
          <a:xfrm rot="18554289">
            <a:off x="6904350" y="4281438"/>
            <a:ext cx="3626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Guadal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 Box 223"/>
          <p:cNvSpPr txBox="1">
            <a:spLocks noChangeArrowheads="1"/>
          </p:cNvSpPr>
          <p:nvPr/>
        </p:nvSpPr>
        <p:spPr bwMode="auto">
          <a:xfrm>
            <a:off x="6950143" y="4507731"/>
            <a:ext cx="3513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Gómez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Plata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Text Box 221"/>
          <p:cNvSpPr txBox="1">
            <a:spLocks noChangeArrowheads="1"/>
          </p:cNvSpPr>
          <p:nvPr/>
        </p:nvSpPr>
        <p:spPr bwMode="auto">
          <a:xfrm>
            <a:off x="6740937" y="4464702"/>
            <a:ext cx="37863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Carolina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Text Box 222"/>
          <p:cNvSpPr txBox="1">
            <a:spLocks noChangeArrowheads="1"/>
          </p:cNvSpPr>
          <p:nvPr/>
        </p:nvSpPr>
        <p:spPr bwMode="auto">
          <a:xfrm rot="18554289">
            <a:off x="6904350" y="4281438"/>
            <a:ext cx="3626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Guadal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 Box 223"/>
          <p:cNvSpPr txBox="1">
            <a:spLocks noChangeArrowheads="1"/>
          </p:cNvSpPr>
          <p:nvPr/>
        </p:nvSpPr>
        <p:spPr bwMode="auto">
          <a:xfrm>
            <a:off x="6950143" y="4507731"/>
            <a:ext cx="3513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Gómez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Plata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3" name="6 Rectángulo"/>
          <p:cNvSpPr>
            <a:spLocks noChangeArrowheads="1"/>
          </p:cNvSpPr>
          <p:nvPr/>
        </p:nvSpPr>
        <p:spPr bwMode="auto">
          <a:xfrm>
            <a:off x="3175" y="457200"/>
            <a:ext cx="7809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000" b="1" dirty="0" smtClean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PLAN DE ACCION POLICIAL PARA LA PREVENCION Y CONTENCION DEL USO DE POLVORA</a:t>
            </a:r>
            <a:endParaRPr lang="es-CO" sz="2000" b="1" dirty="0"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78" name="90 Diagrama"/>
          <p:cNvGraphicFramePr/>
          <p:nvPr>
            <p:extLst>
              <p:ext uri="{D42A27DB-BD31-4B8C-83A1-F6EECF244321}">
                <p14:modId xmlns:p14="http://schemas.microsoft.com/office/powerpoint/2010/main" val="2346035303"/>
              </p:ext>
            </p:extLst>
          </p:nvPr>
        </p:nvGraphicFramePr>
        <p:xfrm>
          <a:off x="129407" y="1447800"/>
          <a:ext cx="8862193" cy="482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17"/>
          <p:cNvSpPr txBox="1">
            <a:spLocks noChangeArrowheads="1"/>
          </p:cNvSpPr>
          <p:nvPr/>
        </p:nvSpPr>
        <p:spPr bwMode="auto">
          <a:xfrm>
            <a:off x="7052777" y="3859226"/>
            <a:ext cx="3097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Anorí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 Box 222"/>
          <p:cNvSpPr txBox="1">
            <a:spLocks noChangeArrowheads="1"/>
          </p:cNvSpPr>
          <p:nvPr/>
        </p:nvSpPr>
        <p:spPr bwMode="auto">
          <a:xfrm rot="18554289">
            <a:off x="6904350" y="4281438"/>
            <a:ext cx="3626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Guadal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 Box 223"/>
          <p:cNvSpPr txBox="1">
            <a:spLocks noChangeArrowheads="1"/>
          </p:cNvSpPr>
          <p:nvPr/>
        </p:nvSpPr>
        <p:spPr bwMode="auto">
          <a:xfrm>
            <a:off x="6950143" y="4507731"/>
            <a:ext cx="3513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Gómez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Plata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 Box 223"/>
          <p:cNvSpPr txBox="1">
            <a:spLocks noChangeArrowheads="1"/>
          </p:cNvSpPr>
          <p:nvPr/>
        </p:nvSpPr>
        <p:spPr bwMode="auto">
          <a:xfrm>
            <a:off x="6950143" y="4507731"/>
            <a:ext cx="3513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Gómez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1" hangingPunct="1"/>
            <a:r>
              <a:rPr lang="es-ES" sz="500" dirty="0" smtClean="0">
                <a:solidFill>
                  <a:schemeClr val="bg1"/>
                </a:solidFill>
                <a:latin typeface="Arial Narrow" pitchFamily="34" charset="0"/>
              </a:rPr>
              <a:t>Plata</a:t>
            </a:r>
            <a:endParaRPr lang="es-ES" sz="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" name="6 Rectángulo"/>
          <p:cNvSpPr>
            <a:spLocks noChangeArrowheads="1"/>
          </p:cNvSpPr>
          <p:nvPr/>
        </p:nvSpPr>
        <p:spPr bwMode="auto">
          <a:xfrm>
            <a:off x="3175" y="435114"/>
            <a:ext cx="7809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000" b="1" dirty="0" smtClean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PLAN DE ACCION POLICIAL PARA LA PREVENCION Y CONTENCION DEL USO DE POLVORA</a:t>
            </a:r>
            <a:endParaRPr lang="es-CO" sz="2000" b="1" dirty="0"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05" name="3 Diagrama"/>
          <p:cNvGraphicFramePr/>
          <p:nvPr>
            <p:extLst>
              <p:ext uri="{D42A27DB-BD31-4B8C-83A1-F6EECF244321}">
                <p14:modId xmlns:p14="http://schemas.microsoft.com/office/powerpoint/2010/main" val="1921598101"/>
              </p:ext>
            </p:extLst>
          </p:nvPr>
        </p:nvGraphicFramePr>
        <p:xfrm>
          <a:off x="178526" y="1371600"/>
          <a:ext cx="8763000" cy="490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>
            <a:spLocks noChangeArrowheads="1"/>
          </p:cNvSpPr>
          <p:nvPr/>
        </p:nvSpPr>
        <p:spPr bwMode="auto">
          <a:xfrm>
            <a:off x="3175" y="358914"/>
            <a:ext cx="7809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000" b="1" dirty="0" smtClean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PLAN DE ACCION POLICIAL PARA LA PREVENCION Y CONTENCION DEL USO DE POLVORA</a:t>
            </a:r>
            <a:endParaRPr lang="es-CO" sz="2000" b="1" dirty="0"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4 Diagrama"/>
          <p:cNvGraphicFramePr/>
          <p:nvPr>
            <p:extLst>
              <p:ext uri="{D42A27DB-BD31-4B8C-83A1-F6EECF244321}">
                <p14:modId xmlns:p14="http://schemas.microsoft.com/office/powerpoint/2010/main" val="757871161"/>
              </p:ext>
            </p:extLst>
          </p:nvPr>
        </p:nvGraphicFramePr>
        <p:xfrm>
          <a:off x="394063" y="1416968"/>
          <a:ext cx="8382000" cy="483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>
            <a:spLocks noChangeArrowheads="1"/>
          </p:cNvSpPr>
          <p:nvPr/>
        </p:nvSpPr>
        <p:spPr bwMode="auto">
          <a:xfrm>
            <a:off x="1905000" y="533400"/>
            <a:ext cx="8169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000" b="1" dirty="0" smtClean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INCAUTACION DE POLVORA</a:t>
            </a:r>
            <a:endParaRPr lang="es-CO" sz="2000" b="1" dirty="0"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36021"/>
              </p:ext>
            </p:extLst>
          </p:nvPr>
        </p:nvGraphicFramePr>
        <p:xfrm>
          <a:off x="1905000" y="1447800"/>
          <a:ext cx="3429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        QUEMADOS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POLVORA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59303"/>
              </p:ext>
            </p:extLst>
          </p:nvPr>
        </p:nvGraphicFramePr>
        <p:xfrm>
          <a:off x="1905000" y="1818640"/>
          <a:ext cx="3429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          2015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      2016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             21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      32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78545"/>
              </p:ext>
            </p:extLst>
          </p:nvPr>
        </p:nvGraphicFramePr>
        <p:xfrm>
          <a:off x="762000" y="2931160"/>
          <a:ext cx="51054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54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KILOS INCAUTADOS DEL 01/01/15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AL  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31/12/2015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96300"/>
              </p:ext>
            </p:extLst>
          </p:nvPr>
        </p:nvGraphicFramePr>
        <p:xfrm>
          <a:off x="762001" y="3317762"/>
          <a:ext cx="5105399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5399"/>
              </a:tblGrid>
              <a:tr h="243840">
                <a:tc>
                  <a:txBody>
                    <a:bodyPr/>
                    <a:lstStyle/>
                    <a:p>
                      <a:r>
                        <a:rPr lang="es-CO" dirty="0" smtClean="0"/>
                        <a:t>                                  </a:t>
                      </a: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133,598 KILOS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33734"/>
              </p:ext>
            </p:extLst>
          </p:nvPr>
        </p:nvGraphicFramePr>
        <p:xfrm>
          <a:off x="779804" y="3972560"/>
          <a:ext cx="508759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87596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KILOS INCAUTADOS DEL </a:t>
                      </a: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01/01/16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AL  26/10/2016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14686"/>
              </p:ext>
            </p:extLst>
          </p:nvPr>
        </p:nvGraphicFramePr>
        <p:xfrm>
          <a:off x="762000" y="4358640"/>
          <a:ext cx="5087596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87596"/>
              </a:tblGrid>
              <a:tr h="24384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                                 </a:t>
                      </a: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2,244,776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KILOS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 descr="C:\Users\RICHAR.PETRO\Desktop\imagesCAFMYECL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25315"/>
            <a:ext cx="2057400" cy="2218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8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>
            <a:spLocks noChangeArrowheads="1"/>
          </p:cNvSpPr>
          <p:nvPr/>
        </p:nvSpPr>
        <p:spPr bwMode="auto">
          <a:xfrm>
            <a:off x="3175" y="282714"/>
            <a:ext cx="7809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000" b="1" dirty="0" smtClean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SITIOS IDENTIFICADOS Y A INTERVENIR EN LA VENTA Y COMPRA DE POLVORA</a:t>
            </a:r>
            <a:endParaRPr lang="es-CO" sz="2000" b="1" dirty="0"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4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21131"/>
              </p:ext>
            </p:extLst>
          </p:nvPr>
        </p:nvGraphicFramePr>
        <p:xfrm>
          <a:off x="152400" y="1396615"/>
          <a:ext cx="8784976" cy="48517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9516"/>
                <a:gridCol w="1701810"/>
                <a:gridCol w="3598470"/>
                <a:gridCol w="2475180"/>
              </a:tblGrid>
              <a:tr h="232554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</a:t>
                      </a:r>
                      <a:endParaRPr lang="es-CO" sz="1600" b="1" dirty="0"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MUNICIPIO</a:t>
                      </a:r>
                      <a:endParaRPr lang="es-CO" sz="1600" b="1" dirty="0"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DIRECCION</a:t>
                      </a:r>
                      <a:endParaRPr lang="es-CO" sz="1600" b="1" dirty="0"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FECHA PROYECTADA</a:t>
                      </a:r>
                    </a:p>
                    <a:p>
                      <a:pPr algn="ctr"/>
                      <a:r>
                        <a:rPr lang="es-CO" sz="1600" b="1" dirty="0" smtClean="0"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PARA LA INTERVENCION</a:t>
                      </a:r>
                      <a:endParaRPr lang="es-CO" sz="1600" b="1" dirty="0"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28">
                <a:tc rowSpan="14"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DEANT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YARUMAL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PARQUE PRINCIPAL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01/12/16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64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ANGOSTURA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PARQUE</a:t>
                      </a:r>
                      <a:r>
                        <a:rPr lang="es-CO" sz="1400" b="1" kern="1200" baseline="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PRINCIPAL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01/12/16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52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BRICEÑO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PARQUE PRINCIPAL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01/12/16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52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CAMPAMENTO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PARQUE PRINCIPAL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01/12/16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VALDIVIA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CALLE </a:t>
                      </a:r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CO" sz="1400" b="1" kern="1200" dirty="0" smtClean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01/12/16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4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PUERTO VALDIVIA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TRONCAL VÍA LA COSTA</a:t>
                      </a: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01/12/16</a:t>
                      </a:r>
                      <a:endParaRPr lang="es-CO" sz="1400" b="1" kern="1200" dirty="0">
                        <a:solidFill>
                          <a:schemeClr val="lt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14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MARINILLA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BARRIO LOS GIRALDO CALLE 33 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06/12/16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6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MARINILLA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CALLE DE LOS CHICOS MALOS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14/12/16</a:t>
                      </a:r>
                      <a:endParaRPr lang="es-CO" sz="1400" b="1" dirty="0" smtClean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EL  SANTUARIO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BARRIO</a:t>
                      </a:r>
                      <a:r>
                        <a:rPr lang="es-CO" sz="1400" b="1" baseline="0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EL CALVARIO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10/12/16</a:t>
                      </a:r>
                      <a:endParaRPr lang="es-CO" sz="1400" b="1" dirty="0" smtClean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AMAGA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CALLE</a:t>
                      </a:r>
                      <a:r>
                        <a:rPr lang="es-CO" sz="1400" b="1" baseline="0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51 CON CARRERA 48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22 al 28/11/16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7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FREDONIA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PARQUE PRINCIPAL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20/11/16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SANTA BARBARA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PARQUE PRINCIPAL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07/12/16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TITIRIBÍ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PARQUE PRINCIPAL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06/12/16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BOLOMBOLO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PARQUE  PRINCIPAL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25/11/16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3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55211"/>
              </p:ext>
            </p:extLst>
          </p:nvPr>
        </p:nvGraphicFramePr>
        <p:xfrm>
          <a:off x="258211" y="2166404"/>
          <a:ext cx="8640962" cy="27103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2951"/>
                <a:gridCol w="1360489"/>
                <a:gridCol w="3852957"/>
                <a:gridCol w="2434565"/>
              </a:tblGrid>
              <a:tr h="232554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UNIDAD</a:t>
                      </a:r>
                      <a:endParaRPr lang="es-CO" sz="1600" b="1" dirty="0"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MUNICIPIO</a:t>
                      </a:r>
                      <a:endParaRPr lang="es-CO" sz="1600" b="1" dirty="0"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DIRECCION</a:t>
                      </a:r>
                      <a:endParaRPr lang="es-CO" sz="1600" b="1" dirty="0"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FECHA PROYECTADA</a:t>
                      </a:r>
                    </a:p>
                    <a:p>
                      <a:pPr algn="ctr"/>
                      <a:r>
                        <a:rPr lang="es-CO" sz="1600" b="1" dirty="0" smtClean="0"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PARA LA INTERVENCION</a:t>
                      </a:r>
                      <a:endParaRPr lang="es-CO" sz="1600" b="1" dirty="0"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28">
                <a:tc rowSpan="7"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DEANT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BURITICA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7" marR="91467" marT="45573" marB="45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CALLE</a:t>
                      </a:r>
                      <a:r>
                        <a:rPr lang="es-CO" sz="1400" b="1" baseline="0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s-CO" sz="1400" b="1" baseline="0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7" marR="91467" marT="45573" marB="45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06/12/16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7" marR="91467" marT="45573" marB="455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64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PEQUE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CALLE </a:t>
                      </a:r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18/11/16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52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AMALFI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CALLE</a:t>
                      </a:r>
                      <a:r>
                        <a:rPr lang="es-CO" sz="1400" b="1" baseline="0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COMERCIO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8, 15, </a:t>
                      </a:r>
                      <a:r>
                        <a:rPr lang="es-CO" sz="1400" b="1" baseline="0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22 y 24/11/16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52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ANORÍ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CALLE COMERCIO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21/11/16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CAROLINA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PARQUE</a:t>
                      </a:r>
                      <a:r>
                        <a:rPr lang="es-ES" sz="1400" b="1" baseline="0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PRINCIPAL Y CALLE COMERCIO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21/11/16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4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GOMEZ</a:t>
                      </a:r>
                      <a:r>
                        <a:rPr lang="es-CO" sz="1400" b="1" baseline="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PLATA</a:t>
                      </a:r>
                      <a:endParaRPr lang="es-CO" sz="1400" b="1" dirty="0">
                        <a:solidFill>
                          <a:schemeClr val="bg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SECTOR LA PLAZUELA BARRIO</a:t>
                      </a:r>
                      <a:r>
                        <a:rPr lang="es-CO" sz="1400" b="1" baseline="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EL CAMELLON</a:t>
                      </a:r>
                      <a:endParaRPr lang="es-CO" sz="1400" b="1" dirty="0">
                        <a:solidFill>
                          <a:schemeClr val="bg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07/11/16</a:t>
                      </a:r>
                      <a:endParaRPr lang="es-CO" sz="1400" b="1" dirty="0">
                        <a:solidFill>
                          <a:schemeClr val="bg1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14">
                <a:tc vMerge="1"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GUADALUPE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CARRERA </a:t>
                      </a:r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50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bg2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20-11-16</a:t>
                      </a:r>
                      <a:endParaRPr lang="es-CO" sz="1400" b="1" dirty="0">
                        <a:solidFill>
                          <a:schemeClr val="bg2"/>
                        </a:solidFill>
                        <a:effectLst>
                          <a:glow rad="101600">
                            <a:schemeClr val="tx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63" marR="91463" marT="45575" marB="45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6 Rectángulo"/>
          <p:cNvSpPr>
            <a:spLocks noChangeArrowheads="1"/>
          </p:cNvSpPr>
          <p:nvPr/>
        </p:nvSpPr>
        <p:spPr bwMode="auto">
          <a:xfrm>
            <a:off x="191815" y="435114"/>
            <a:ext cx="7809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000" b="1" dirty="0" smtClean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SITIOS IDENTIFICADOS Y A INTERVENIR EN LA VENTA Y COMPRA DE POLVORA</a:t>
            </a:r>
            <a:endParaRPr lang="es-CO" sz="2000" b="1" dirty="0"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11289</TotalTime>
  <Words>955</Words>
  <Application>Microsoft Office PowerPoint</Application>
  <PresentationFormat>Presentación en pantalla (4:3)</PresentationFormat>
  <Paragraphs>177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CARLOS</dc:creator>
  <cp:lastModifiedBy>usuario</cp:lastModifiedBy>
  <cp:revision>1638</cp:revision>
  <cp:lastPrinted>2016-10-26T13:57:20Z</cp:lastPrinted>
  <dcterms:created xsi:type="dcterms:W3CDTF">2010-08-09T17:52:17Z</dcterms:created>
  <dcterms:modified xsi:type="dcterms:W3CDTF">2016-10-27T15:42:03Z</dcterms:modified>
</cp:coreProperties>
</file>